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6"/>
  </p:notesMasterIdLst>
  <p:sldIdLst>
    <p:sldId id="256" r:id="rId5"/>
    <p:sldId id="257" r:id="rId6"/>
    <p:sldId id="263" r:id="rId7"/>
    <p:sldId id="280" r:id="rId8"/>
    <p:sldId id="264" r:id="rId9"/>
    <p:sldId id="262" r:id="rId10"/>
    <p:sldId id="276" r:id="rId11"/>
    <p:sldId id="281" r:id="rId12"/>
    <p:sldId id="265" r:id="rId13"/>
    <p:sldId id="266" r:id="rId14"/>
    <p:sldId id="274" r:id="rId15"/>
    <p:sldId id="269" r:id="rId16"/>
    <p:sldId id="275" r:id="rId17"/>
    <p:sldId id="272" r:id="rId18"/>
    <p:sldId id="273" r:id="rId19"/>
    <p:sldId id="267" r:id="rId20"/>
    <p:sldId id="271" r:id="rId21"/>
    <p:sldId id="268" r:id="rId22"/>
    <p:sldId id="277" r:id="rId23"/>
    <p:sldId id="279"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67"/>
    <a:srgbClr val="00A3E0"/>
    <a:srgbClr val="0055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0FED11-B92B-4DEF-849E-393988D9BC72}" type="doc">
      <dgm:prSet loTypeId="urn:microsoft.com/office/officeart/2005/8/layout/vList3" loCatId="list" qsTypeId="urn:microsoft.com/office/officeart/2005/8/quickstyle/simple1" qsCatId="simple" csTypeId="urn:microsoft.com/office/officeart/2005/8/colors/accent1_2" csCatId="accent1" phldr="1"/>
      <dgm:spPr/>
    </dgm:pt>
    <dgm:pt modelId="{0669CA4A-A797-4963-BAD5-5808F6D774E6}">
      <dgm:prSet phldrT="[Text]" custT="1"/>
      <dgm:spPr>
        <a:solidFill>
          <a:srgbClr val="002567"/>
        </a:solidFill>
      </dgm:spPr>
      <dgm:t>
        <a:bodyPr/>
        <a:lstStyle/>
        <a:p>
          <a:pPr algn="r"/>
          <a:r>
            <a:rPr lang="en-US" sz="1800" b="1" dirty="0">
              <a:latin typeface="Roboto" panose="02000000000000000000" pitchFamily="2" charset="0"/>
              <a:ea typeface="Roboto" panose="02000000000000000000" pitchFamily="2" charset="0"/>
            </a:rPr>
            <a:t>The information provided by speakers in any presentation made as part of the 2022 NAF Annual Ataxia Conference is for informational use only.</a:t>
          </a:r>
          <a:endParaRPr lang="en-US" sz="1800" dirty="0">
            <a:latin typeface="Roboto" panose="02000000000000000000" pitchFamily="2" charset="0"/>
            <a:ea typeface="Roboto" panose="02000000000000000000" pitchFamily="2" charset="0"/>
          </a:endParaRPr>
        </a:p>
      </dgm:t>
    </dgm:pt>
    <dgm:pt modelId="{F31F77A3-3F6B-46FB-8E3C-90021AABDA01}" type="parTrans" cxnId="{4D4E4931-D4AF-47CB-AEDF-B769AF44D03B}">
      <dgm:prSet/>
      <dgm:spPr/>
      <dgm:t>
        <a:bodyPr/>
        <a:lstStyle/>
        <a:p>
          <a:endParaRPr lang="en-US"/>
        </a:p>
      </dgm:t>
    </dgm:pt>
    <dgm:pt modelId="{B3F63022-78B6-4B1B-B825-590754F01C52}" type="sibTrans" cxnId="{4D4E4931-D4AF-47CB-AEDF-B769AF44D03B}">
      <dgm:prSet/>
      <dgm:spPr/>
      <dgm:t>
        <a:bodyPr/>
        <a:lstStyle/>
        <a:p>
          <a:endParaRPr lang="en-US"/>
        </a:p>
      </dgm:t>
    </dgm:pt>
    <dgm:pt modelId="{BE4979F0-5568-4D96-817D-B79478B6A987}">
      <dgm:prSet phldrT="[Text]" custT="1"/>
      <dgm:spPr>
        <a:solidFill>
          <a:srgbClr val="002567"/>
        </a:solidFill>
      </dgm:spPr>
      <dgm:t>
        <a:bodyPr/>
        <a:lstStyle/>
        <a:p>
          <a:pPr algn="r"/>
          <a:r>
            <a:rPr lang="en-US" sz="1800" b="1" dirty="0">
              <a:latin typeface="Roboto" panose="02000000000000000000" pitchFamily="2" charset="0"/>
              <a:ea typeface="Roboto" panose="02000000000000000000" pitchFamily="2" charset="0"/>
            </a:rPr>
            <a:t>Products or series mentioned during these presentations does not imply endorsement by NAF</a:t>
          </a:r>
          <a:endParaRPr lang="en-US" sz="1800" dirty="0">
            <a:latin typeface="Roboto" panose="02000000000000000000" pitchFamily="2" charset="0"/>
            <a:ea typeface="Roboto" panose="02000000000000000000" pitchFamily="2" charset="0"/>
          </a:endParaRPr>
        </a:p>
      </dgm:t>
    </dgm:pt>
    <dgm:pt modelId="{2B28D49E-26BD-46BA-A022-FDBA5F0352C6}" type="parTrans" cxnId="{7C585DC8-DED1-4BE6-8B43-3A20E142AEA2}">
      <dgm:prSet/>
      <dgm:spPr/>
      <dgm:t>
        <a:bodyPr/>
        <a:lstStyle/>
        <a:p>
          <a:endParaRPr lang="en-US"/>
        </a:p>
      </dgm:t>
    </dgm:pt>
    <dgm:pt modelId="{161399E2-C396-4EF3-907A-9C4244B3841F}" type="sibTrans" cxnId="{7C585DC8-DED1-4BE6-8B43-3A20E142AEA2}">
      <dgm:prSet/>
      <dgm:spPr/>
      <dgm:t>
        <a:bodyPr/>
        <a:lstStyle/>
        <a:p>
          <a:endParaRPr lang="en-US"/>
        </a:p>
      </dgm:t>
    </dgm:pt>
    <dgm:pt modelId="{9AD856C3-F7E4-4C1E-A752-9677AD9647D4}">
      <dgm:prSet phldrT="[Text]" custT="1"/>
      <dgm:spPr>
        <a:solidFill>
          <a:srgbClr val="002567"/>
        </a:solidFill>
      </dgm:spPr>
      <dgm:t>
        <a:bodyPr/>
        <a:lstStyle/>
        <a:p>
          <a:pPr algn="r"/>
          <a:r>
            <a:rPr lang="en-US" sz="1600" b="1" dirty="0">
              <a:latin typeface="Roboto" panose="02000000000000000000" pitchFamily="2" charset="0"/>
              <a:ea typeface="Roboto" panose="02000000000000000000" pitchFamily="2" charset="0"/>
            </a:rPr>
            <a:t>NAF encourages all attendees to consult with their primary care provider, neurologist, or other healthcare provider about any advice, exercise, therapies, medication, treatment, nutritional supplement, or regimen that may have been mentioned as part of any presentation</a:t>
          </a:r>
          <a:r>
            <a:rPr lang="en-US" sz="1600" b="1" dirty="0"/>
            <a:t>.</a:t>
          </a:r>
          <a:endParaRPr lang="en-US" sz="1600" dirty="0"/>
        </a:p>
      </dgm:t>
    </dgm:pt>
    <dgm:pt modelId="{A6D36927-1032-46E4-BDD9-A7F9B73DFCA9}" type="sibTrans" cxnId="{65C5320C-B2F2-468C-B84C-BAEB6225D283}">
      <dgm:prSet/>
      <dgm:spPr/>
      <dgm:t>
        <a:bodyPr/>
        <a:lstStyle/>
        <a:p>
          <a:endParaRPr lang="en-US"/>
        </a:p>
      </dgm:t>
    </dgm:pt>
    <dgm:pt modelId="{8C9D4521-A45F-4706-BA02-093A797D24B1}" type="parTrans" cxnId="{65C5320C-B2F2-468C-B84C-BAEB6225D283}">
      <dgm:prSet/>
      <dgm:spPr/>
      <dgm:t>
        <a:bodyPr/>
        <a:lstStyle/>
        <a:p>
          <a:endParaRPr lang="en-US"/>
        </a:p>
      </dgm:t>
    </dgm:pt>
    <dgm:pt modelId="{26399A93-00B2-4111-B554-40ADDAFA1624}" type="pres">
      <dgm:prSet presAssocID="{000FED11-B92B-4DEF-849E-393988D9BC72}" presName="linearFlow" presStyleCnt="0">
        <dgm:presLayoutVars>
          <dgm:dir/>
          <dgm:resizeHandles val="exact"/>
        </dgm:presLayoutVars>
      </dgm:prSet>
      <dgm:spPr/>
    </dgm:pt>
    <dgm:pt modelId="{4AD0BB32-368A-4C52-B05C-E29F31994C44}" type="pres">
      <dgm:prSet presAssocID="{0669CA4A-A797-4963-BAD5-5808F6D774E6}" presName="composite" presStyleCnt="0"/>
      <dgm:spPr/>
    </dgm:pt>
    <dgm:pt modelId="{806EE8AE-F692-47A8-B8A6-6748781AC494}" type="pres">
      <dgm:prSet presAssocID="{0669CA4A-A797-4963-BAD5-5808F6D774E6}" presName="imgShp" presStyleLbl="fgImgPlace1" presStyleIdx="0" presStyleCnt="3" custLinFactNeighborX="-6075" custLinFactNeighborY="6826"/>
      <dgm:spPr>
        <a:solidFill>
          <a:srgbClr val="FFC000"/>
        </a:solidFill>
      </dgm:spPr>
    </dgm:pt>
    <dgm:pt modelId="{17C983CE-A0EC-42A3-B0D8-E9B9A8594F5F}" type="pres">
      <dgm:prSet presAssocID="{0669CA4A-A797-4963-BAD5-5808F6D774E6}" presName="txShp" presStyleLbl="node1" presStyleIdx="0" presStyleCnt="3">
        <dgm:presLayoutVars>
          <dgm:bulletEnabled val="1"/>
        </dgm:presLayoutVars>
      </dgm:prSet>
      <dgm:spPr/>
      <dgm:t>
        <a:bodyPr/>
        <a:lstStyle/>
        <a:p>
          <a:endParaRPr lang="en-US"/>
        </a:p>
      </dgm:t>
    </dgm:pt>
    <dgm:pt modelId="{426A42D5-F38A-4FEC-BC8B-18B36BF71F7E}" type="pres">
      <dgm:prSet presAssocID="{B3F63022-78B6-4B1B-B825-590754F01C52}" presName="spacing" presStyleCnt="0"/>
      <dgm:spPr/>
    </dgm:pt>
    <dgm:pt modelId="{9165A5D7-8823-4B2D-B676-8700CAF083A7}" type="pres">
      <dgm:prSet presAssocID="{9AD856C3-F7E4-4C1E-A752-9677AD9647D4}" presName="composite" presStyleCnt="0"/>
      <dgm:spPr/>
    </dgm:pt>
    <dgm:pt modelId="{9EC63E2D-1E71-4577-962A-7D2160EE368A}" type="pres">
      <dgm:prSet presAssocID="{9AD856C3-F7E4-4C1E-A752-9677AD9647D4}" presName="imgShp" presStyleLbl="fgImgPlace1" presStyleIdx="1" presStyleCnt="3"/>
      <dgm:spPr>
        <a:solidFill>
          <a:srgbClr val="FFC000"/>
        </a:solidFill>
      </dgm:spPr>
    </dgm:pt>
    <dgm:pt modelId="{75082FA1-1725-4669-AA6B-BE1EC917CFBE}" type="pres">
      <dgm:prSet presAssocID="{9AD856C3-F7E4-4C1E-A752-9677AD9647D4}" presName="txShp" presStyleLbl="node1" presStyleIdx="1" presStyleCnt="3" custScaleY="110165">
        <dgm:presLayoutVars>
          <dgm:bulletEnabled val="1"/>
        </dgm:presLayoutVars>
      </dgm:prSet>
      <dgm:spPr/>
      <dgm:t>
        <a:bodyPr/>
        <a:lstStyle/>
        <a:p>
          <a:endParaRPr lang="en-US"/>
        </a:p>
      </dgm:t>
    </dgm:pt>
    <dgm:pt modelId="{6F3D81CD-9FF1-4A5C-9423-FBB38269A3FA}" type="pres">
      <dgm:prSet presAssocID="{A6D36927-1032-46E4-BDD9-A7F9B73DFCA9}" presName="spacing" presStyleCnt="0"/>
      <dgm:spPr/>
    </dgm:pt>
    <dgm:pt modelId="{EA070E7F-176A-4DFC-87BA-CD24F779C74B}" type="pres">
      <dgm:prSet presAssocID="{BE4979F0-5568-4D96-817D-B79478B6A987}" presName="composite" presStyleCnt="0"/>
      <dgm:spPr/>
    </dgm:pt>
    <dgm:pt modelId="{D0DD2A09-FC23-4315-B927-D28884AF14C1}" type="pres">
      <dgm:prSet presAssocID="{BE4979F0-5568-4D96-817D-B79478B6A987}" presName="imgShp" presStyleLbl="fgImgPlace1" presStyleIdx="2" presStyleCnt="3"/>
      <dgm:spPr>
        <a:solidFill>
          <a:srgbClr val="FFC000"/>
        </a:solidFill>
      </dgm:spPr>
    </dgm:pt>
    <dgm:pt modelId="{09D75589-8C84-434B-BFE3-049743FB8547}" type="pres">
      <dgm:prSet presAssocID="{BE4979F0-5568-4D96-817D-B79478B6A987}" presName="txShp" presStyleLbl="node1" presStyleIdx="2" presStyleCnt="3">
        <dgm:presLayoutVars>
          <dgm:bulletEnabled val="1"/>
        </dgm:presLayoutVars>
      </dgm:prSet>
      <dgm:spPr/>
      <dgm:t>
        <a:bodyPr/>
        <a:lstStyle/>
        <a:p>
          <a:endParaRPr lang="en-US"/>
        </a:p>
      </dgm:t>
    </dgm:pt>
  </dgm:ptLst>
  <dgm:cxnLst>
    <dgm:cxn modelId="{D5DAE1B2-9934-4884-AC08-E9FA81E62423}" type="presOf" srcId="{0669CA4A-A797-4963-BAD5-5808F6D774E6}" destId="{17C983CE-A0EC-42A3-B0D8-E9B9A8594F5F}" srcOrd="0" destOrd="0" presId="urn:microsoft.com/office/officeart/2005/8/layout/vList3"/>
    <dgm:cxn modelId="{7C585DC8-DED1-4BE6-8B43-3A20E142AEA2}" srcId="{000FED11-B92B-4DEF-849E-393988D9BC72}" destId="{BE4979F0-5568-4D96-817D-B79478B6A987}" srcOrd="2" destOrd="0" parTransId="{2B28D49E-26BD-46BA-A022-FDBA5F0352C6}" sibTransId="{161399E2-C396-4EF3-907A-9C4244B3841F}"/>
    <dgm:cxn modelId="{65C5320C-B2F2-468C-B84C-BAEB6225D283}" srcId="{000FED11-B92B-4DEF-849E-393988D9BC72}" destId="{9AD856C3-F7E4-4C1E-A752-9677AD9647D4}" srcOrd="1" destOrd="0" parTransId="{8C9D4521-A45F-4706-BA02-093A797D24B1}" sibTransId="{A6D36927-1032-46E4-BDD9-A7F9B73DFCA9}"/>
    <dgm:cxn modelId="{0BFB7444-A64D-4E0B-A421-0C97CFBE704C}" type="presOf" srcId="{000FED11-B92B-4DEF-849E-393988D9BC72}" destId="{26399A93-00B2-4111-B554-40ADDAFA1624}" srcOrd="0" destOrd="0" presId="urn:microsoft.com/office/officeart/2005/8/layout/vList3"/>
    <dgm:cxn modelId="{83E1D827-23E6-4D41-98C1-98BF5EFCC53F}" type="presOf" srcId="{9AD856C3-F7E4-4C1E-A752-9677AD9647D4}" destId="{75082FA1-1725-4669-AA6B-BE1EC917CFBE}" srcOrd="0" destOrd="0" presId="urn:microsoft.com/office/officeart/2005/8/layout/vList3"/>
    <dgm:cxn modelId="{4D4E4931-D4AF-47CB-AEDF-B769AF44D03B}" srcId="{000FED11-B92B-4DEF-849E-393988D9BC72}" destId="{0669CA4A-A797-4963-BAD5-5808F6D774E6}" srcOrd="0" destOrd="0" parTransId="{F31F77A3-3F6B-46FB-8E3C-90021AABDA01}" sibTransId="{B3F63022-78B6-4B1B-B825-590754F01C52}"/>
    <dgm:cxn modelId="{FD965BBD-EB1B-45AC-A81F-727EA41C164D}" type="presOf" srcId="{BE4979F0-5568-4D96-817D-B79478B6A987}" destId="{09D75589-8C84-434B-BFE3-049743FB8547}" srcOrd="0" destOrd="0" presId="urn:microsoft.com/office/officeart/2005/8/layout/vList3"/>
    <dgm:cxn modelId="{609E2090-B0F7-4255-91B9-8D3465F6DDB6}" type="presParOf" srcId="{26399A93-00B2-4111-B554-40ADDAFA1624}" destId="{4AD0BB32-368A-4C52-B05C-E29F31994C44}" srcOrd="0" destOrd="0" presId="urn:microsoft.com/office/officeart/2005/8/layout/vList3"/>
    <dgm:cxn modelId="{7D191B27-FA4C-4270-9546-BB7D69D7CC55}" type="presParOf" srcId="{4AD0BB32-368A-4C52-B05C-E29F31994C44}" destId="{806EE8AE-F692-47A8-B8A6-6748781AC494}" srcOrd="0" destOrd="0" presId="urn:microsoft.com/office/officeart/2005/8/layout/vList3"/>
    <dgm:cxn modelId="{C7D6EB09-27E2-4477-BF11-5C53A863FF28}" type="presParOf" srcId="{4AD0BB32-368A-4C52-B05C-E29F31994C44}" destId="{17C983CE-A0EC-42A3-B0D8-E9B9A8594F5F}" srcOrd="1" destOrd="0" presId="urn:microsoft.com/office/officeart/2005/8/layout/vList3"/>
    <dgm:cxn modelId="{6A6C851E-5B4C-4DAC-8F35-FDC394D85455}" type="presParOf" srcId="{26399A93-00B2-4111-B554-40ADDAFA1624}" destId="{426A42D5-F38A-4FEC-BC8B-18B36BF71F7E}" srcOrd="1" destOrd="0" presId="urn:microsoft.com/office/officeart/2005/8/layout/vList3"/>
    <dgm:cxn modelId="{BABB3361-F999-4874-9C08-C88DCC64F82A}" type="presParOf" srcId="{26399A93-00B2-4111-B554-40ADDAFA1624}" destId="{9165A5D7-8823-4B2D-B676-8700CAF083A7}" srcOrd="2" destOrd="0" presId="urn:microsoft.com/office/officeart/2005/8/layout/vList3"/>
    <dgm:cxn modelId="{DA229EAC-DBCC-4539-A874-191EE7EF1B3A}" type="presParOf" srcId="{9165A5D7-8823-4B2D-B676-8700CAF083A7}" destId="{9EC63E2D-1E71-4577-962A-7D2160EE368A}" srcOrd="0" destOrd="0" presId="urn:microsoft.com/office/officeart/2005/8/layout/vList3"/>
    <dgm:cxn modelId="{F76A7999-2D71-41FB-A2E5-6250DB9A548A}" type="presParOf" srcId="{9165A5D7-8823-4B2D-B676-8700CAF083A7}" destId="{75082FA1-1725-4669-AA6B-BE1EC917CFBE}" srcOrd="1" destOrd="0" presId="urn:microsoft.com/office/officeart/2005/8/layout/vList3"/>
    <dgm:cxn modelId="{FF2B2580-D802-4D94-B9AF-6745EA784687}" type="presParOf" srcId="{26399A93-00B2-4111-B554-40ADDAFA1624}" destId="{6F3D81CD-9FF1-4A5C-9423-FBB38269A3FA}" srcOrd="3" destOrd="0" presId="urn:microsoft.com/office/officeart/2005/8/layout/vList3"/>
    <dgm:cxn modelId="{8DE079CB-C3AD-4397-98BF-EB430E40145B}" type="presParOf" srcId="{26399A93-00B2-4111-B554-40ADDAFA1624}" destId="{EA070E7F-176A-4DFC-87BA-CD24F779C74B}" srcOrd="4" destOrd="0" presId="urn:microsoft.com/office/officeart/2005/8/layout/vList3"/>
    <dgm:cxn modelId="{DA661E8E-CDA4-49A7-9F5C-FA4317E29BE9}" type="presParOf" srcId="{EA070E7F-176A-4DFC-87BA-CD24F779C74B}" destId="{D0DD2A09-FC23-4315-B927-D28884AF14C1}" srcOrd="0" destOrd="0" presId="urn:microsoft.com/office/officeart/2005/8/layout/vList3"/>
    <dgm:cxn modelId="{8F67A28A-8993-40A3-A9AE-D36410F6701F}" type="presParOf" srcId="{EA070E7F-176A-4DFC-87BA-CD24F779C74B}" destId="{09D75589-8C84-434B-BFE3-049743FB854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983CE-A0EC-42A3-B0D8-E9B9A8594F5F}">
      <dsp:nvSpPr>
        <dsp:cNvPr id="0" name=""/>
        <dsp:cNvSpPr/>
      </dsp:nvSpPr>
      <dsp:spPr>
        <a:xfrm rot="10800000">
          <a:off x="2069753" y="1238"/>
          <a:ext cx="6948342" cy="1278427"/>
        </a:xfrm>
        <a:prstGeom prst="homePlate">
          <a:avLst/>
        </a:prstGeom>
        <a:solidFill>
          <a:srgbClr val="0025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751" tIns="68580" rIns="128016" bIns="68580" numCol="1" spcCol="1270" anchor="ctr" anchorCtr="0">
          <a:noAutofit/>
        </a:bodyPr>
        <a:lstStyle/>
        <a:p>
          <a:pPr lvl="0" algn="r" defTabSz="800100">
            <a:lnSpc>
              <a:spcPct val="90000"/>
            </a:lnSpc>
            <a:spcBef>
              <a:spcPct val="0"/>
            </a:spcBef>
            <a:spcAft>
              <a:spcPct val="35000"/>
            </a:spcAft>
          </a:pPr>
          <a:r>
            <a:rPr lang="en-US" sz="1800" b="1" kern="1200" dirty="0">
              <a:latin typeface="Roboto" panose="02000000000000000000" pitchFamily="2" charset="0"/>
              <a:ea typeface="Roboto" panose="02000000000000000000" pitchFamily="2" charset="0"/>
            </a:rPr>
            <a:t>The information provided by speakers in any presentation made as part of the 2022 NAF Annual Ataxia Conference is for informational use only.</a:t>
          </a:r>
          <a:endParaRPr lang="en-US" sz="1800" kern="1200" dirty="0">
            <a:latin typeface="Roboto" panose="02000000000000000000" pitchFamily="2" charset="0"/>
            <a:ea typeface="Roboto" panose="02000000000000000000" pitchFamily="2" charset="0"/>
          </a:endParaRPr>
        </a:p>
      </dsp:txBody>
      <dsp:txXfrm rot="10800000">
        <a:off x="2389360" y="1238"/>
        <a:ext cx="6628735" cy="1278427"/>
      </dsp:txXfrm>
    </dsp:sp>
    <dsp:sp modelId="{806EE8AE-F692-47A8-B8A6-6748781AC494}">
      <dsp:nvSpPr>
        <dsp:cNvPr id="0" name=""/>
        <dsp:cNvSpPr/>
      </dsp:nvSpPr>
      <dsp:spPr>
        <a:xfrm>
          <a:off x="1352875" y="88503"/>
          <a:ext cx="1278427" cy="127842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082FA1-1725-4669-AA6B-BE1EC917CFBE}">
      <dsp:nvSpPr>
        <dsp:cNvPr id="0" name=""/>
        <dsp:cNvSpPr/>
      </dsp:nvSpPr>
      <dsp:spPr>
        <a:xfrm rot="10800000">
          <a:off x="2069753" y="1661285"/>
          <a:ext cx="6948342" cy="1408379"/>
        </a:xfrm>
        <a:prstGeom prst="homePlate">
          <a:avLst/>
        </a:prstGeom>
        <a:solidFill>
          <a:srgbClr val="0025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751" tIns="60960" rIns="113792" bIns="60960" numCol="1" spcCol="1270" anchor="ctr" anchorCtr="0">
          <a:noAutofit/>
        </a:bodyPr>
        <a:lstStyle/>
        <a:p>
          <a:pPr lvl="0" algn="r" defTabSz="711200">
            <a:lnSpc>
              <a:spcPct val="90000"/>
            </a:lnSpc>
            <a:spcBef>
              <a:spcPct val="0"/>
            </a:spcBef>
            <a:spcAft>
              <a:spcPct val="35000"/>
            </a:spcAft>
          </a:pPr>
          <a:r>
            <a:rPr lang="en-US" sz="1600" b="1" kern="1200" dirty="0">
              <a:latin typeface="Roboto" panose="02000000000000000000" pitchFamily="2" charset="0"/>
              <a:ea typeface="Roboto" panose="02000000000000000000" pitchFamily="2" charset="0"/>
            </a:rPr>
            <a:t>NAF encourages all attendees to consult with their primary care provider, neurologist, or other healthcare provider about any advice, exercise, therapies, medication, treatment, nutritional supplement, or regimen that may have been mentioned as part of any presentation</a:t>
          </a:r>
          <a:r>
            <a:rPr lang="en-US" sz="1600" b="1" kern="1200" dirty="0"/>
            <a:t>.</a:t>
          </a:r>
          <a:endParaRPr lang="en-US" sz="1600" kern="1200" dirty="0"/>
        </a:p>
      </dsp:txBody>
      <dsp:txXfrm rot="10800000">
        <a:off x="2421848" y="1661285"/>
        <a:ext cx="6596247" cy="1408379"/>
      </dsp:txXfrm>
    </dsp:sp>
    <dsp:sp modelId="{9EC63E2D-1E71-4577-962A-7D2160EE368A}">
      <dsp:nvSpPr>
        <dsp:cNvPr id="0" name=""/>
        <dsp:cNvSpPr/>
      </dsp:nvSpPr>
      <dsp:spPr>
        <a:xfrm>
          <a:off x="1430539" y="1726261"/>
          <a:ext cx="1278427" cy="127842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D75589-8C84-434B-BFE3-049743FB8547}">
      <dsp:nvSpPr>
        <dsp:cNvPr id="0" name=""/>
        <dsp:cNvSpPr/>
      </dsp:nvSpPr>
      <dsp:spPr>
        <a:xfrm rot="10800000">
          <a:off x="2069753" y="3451285"/>
          <a:ext cx="6948342" cy="1278427"/>
        </a:xfrm>
        <a:prstGeom prst="homePlate">
          <a:avLst/>
        </a:prstGeom>
        <a:solidFill>
          <a:srgbClr val="0025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751" tIns="68580" rIns="128016" bIns="68580" numCol="1" spcCol="1270" anchor="ctr" anchorCtr="0">
          <a:noAutofit/>
        </a:bodyPr>
        <a:lstStyle/>
        <a:p>
          <a:pPr lvl="0" algn="r" defTabSz="800100">
            <a:lnSpc>
              <a:spcPct val="90000"/>
            </a:lnSpc>
            <a:spcBef>
              <a:spcPct val="0"/>
            </a:spcBef>
            <a:spcAft>
              <a:spcPct val="35000"/>
            </a:spcAft>
          </a:pPr>
          <a:r>
            <a:rPr lang="en-US" sz="1800" b="1" kern="1200" dirty="0">
              <a:latin typeface="Roboto" panose="02000000000000000000" pitchFamily="2" charset="0"/>
              <a:ea typeface="Roboto" panose="02000000000000000000" pitchFamily="2" charset="0"/>
            </a:rPr>
            <a:t>Products or series mentioned during these presentations does not imply endorsement by NAF</a:t>
          </a:r>
          <a:endParaRPr lang="en-US" sz="1800" kern="1200" dirty="0">
            <a:latin typeface="Roboto" panose="02000000000000000000" pitchFamily="2" charset="0"/>
            <a:ea typeface="Roboto" panose="02000000000000000000" pitchFamily="2" charset="0"/>
          </a:endParaRPr>
        </a:p>
      </dsp:txBody>
      <dsp:txXfrm rot="10800000">
        <a:off x="2389360" y="3451285"/>
        <a:ext cx="6628735" cy="1278427"/>
      </dsp:txXfrm>
    </dsp:sp>
    <dsp:sp modelId="{D0DD2A09-FC23-4315-B927-D28884AF14C1}">
      <dsp:nvSpPr>
        <dsp:cNvPr id="0" name=""/>
        <dsp:cNvSpPr/>
      </dsp:nvSpPr>
      <dsp:spPr>
        <a:xfrm>
          <a:off x="1430539" y="3451285"/>
          <a:ext cx="1278427" cy="127842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A81CE-60C7-4836-98A6-DB60BB276E49}" type="datetimeFigureOut">
              <a:rPr lang="en-US" smtClean="0"/>
              <a:t>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0E207-2CB8-412F-B7D3-B91DAE44EF4A}" type="slidenum">
              <a:rPr lang="en-US" smtClean="0"/>
              <a:t>‹#›</a:t>
            </a:fld>
            <a:endParaRPr lang="en-US"/>
          </a:p>
        </p:txBody>
      </p:sp>
    </p:spTree>
    <p:extLst>
      <p:ext uri="{BB962C8B-B14F-4D97-AF65-F5344CB8AC3E}">
        <p14:creationId xmlns:p14="http://schemas.microsoft.com/office/powerpoint/2010/main" val="3653731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734A-FABD-4E82-81CF-71342BB55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BA1599-8121-44A5-9D94-2473D05F7F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7946C-16F0-4C51-8901-C0324DC3750C}"/>
              </a:ext>
            </a:extLst>
          </p:cNvPr>
          <p:cNvSpPr>
            <a:spLocks noGrp="1"/>
          </p:cNvSpPr>
          <p:nvPr>
            <p:ph type="dt" sz="half" idx="10"/>
          </p:nvPr>
        </p:nvSpPr>
        <p:spPr/>
        <p:txBody>
          <a:bodyPr/>
          <a:lstStyle/>
          <a:p>
            <a:fld id="{113D3815-ED38-4D90-A531-355BB044A509}" type="datetimeFigureOut">
              <a:rPr lang="en-US" smtClean="0"/>
              <a:t>2/10/2022</a:t>
            </a:fld>
            <a:endParaRPr lang="en-US"/>
          </a:p>
        </p:txBody>
      </p:sp>
      <p:sp>
        <p:nvSpPr>
          <p:cNvPr id="5" name="Footer Placeholder 4">
            <a:extLst>
              <a:ext uri="{FF2B5EF4-FFF2-40B4-BE49-F238E27FC236}">
                <a16:creationId xmlns:a16="http://schemas.microsoft.com/office/drawing/2014/main" id="{DFE07256-AD80-4A9C-B616-EC793BC40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66DCF-2D49-46D9-B397-176416339F7C}"/>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428380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2856-30E7-49E3-8A66-6085694817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3D8836-3404-4F38-AB0A-C9333D3770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07441-78FE-4066-B44F-27359BF3CAEC}"/>
              </a:ext>
            </a:extLst>
          </p:cNvPr>
          <p:cNvSpPr>
            <a:spLocks noGrp="1"/>
          </p:cNvSpPr>
          <p:nvPr>
            <p:ph type="dt" sz="half" idx="10"/>
          </p:nvPr>
        </p:nvSpPr>
        <p:spPr/>
        <p:txBody>
          <a:bodyPr/>
          <a:lstStyle/>
          <a:p>
            <a:fld id="{113D3815-ED38-4D90-A531-355BB044A509}" type="datetimeFigureOut">
              <a:rPr lang="en-US" smtClean="0"/>
              <a:t>2/10/2022</a:t>
            </a:fld>
            <a:endParaRPr lang="en-US"/>
          </a:p>
        </p:txBody>
      </p:sp>
      <p:sp>
        <p:nvSpPr>
          <p:cNvPr id="5" name="Footer Placeholder 4">
            <a:extLst>
              <a:ext uri="{FF2B5EF4-FFF2-40B4-BE49-F238E27FC236}">
                <a16:creationId xmlns:a16="http://schemas.microsoft.com/office/drawing/2014/main" id="{73D365C1-DE3A-4CE9-9AB6-1815047B7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DD024-2147-4007-BEE6-CEE224405639}"/>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274228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678D9-3737-422F-AB18-0DDA8E6BCF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AD3243-E513-469F-A0C8-F90CDE44D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1870B-86E3-4919-A769-F9A98E9C0A76}"/>
              </a:ext>
            </a:extLst>
          </p:cNvPr>
          <p:cNvSpPr>
            <a:spLocks noGrp="1"/>
          </p:cNvSpPr>
          <p:nvPr>
            <p:ph type="dt" sz="half" idx="10"/>
          </p:nvPr>
        </p:nvSpPr>
        <p:spPr/>
        <p:txBody>
          <a:bodyPr/>
          <a:lstStyle/>
          <a:p>
            <a:fld id="{113D3815-ED38-4D90-A531-355BB044A509}" type="datetimeFigureOut">
              <a:rPr lang="en-US" smtClean="0"/>
              <a:t>2/10/2022</a:t>
            </a:fld>
            <a:endParaRPr lang="en-US"/>
          </a:p>
        </p:txBody>
      </p:sp>
      <p:sp>
        <p:nvSpPr>
          <p:cNvPr id="5" name="Footer Placeholder 4">
            <a:extLst>
              <a:ext uri="{FF2B5EF4-FFF2-40B4-BE49-F238E27FC236}">
                <a16:creationId xmlns:a16="http://schemas.microsoft.com/office/drawing/2014/main" id="{8BBD3773-EF1C-4F44-972E-703C46941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EFE1A-0A8D-4FD5-8F42-D88E294551E1}"/>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2070784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C588-C1D1-4DCE-A2F9-17155A8AC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E3FB59-3DA5-43C2-922F-5AF12D86D3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5573D-994F-48A2-8468-ECF9B8BB2DDB}"/>
              </a:ext>
            </a:extLst>
          </p:cNvPr>
          <p:cNvSpPr>
            <a:spLocks noGrp="1"/>
          </p:cNvSpPr>
          <p:nvPr>
            <p:ph type="dt" sz="half" idx="10"/>
          </p:nvPr>
        </p:nvSpPr>
        <p:spPr/>
        <p:txBody>
          <a:bodyPr/>
          <a:lstStyle/>
          <a:p>
            <a:fld id="{113D3815-ED38-4D90-A531-355BB044A509}" type="datetimeFigureOut">
              <a:rPr lang="en-US" smtClean="0"/>
              <a:t>2/10/2022</a:t>
            </a:fld>
            <a:endParaRPr lang="en-US"/>
          </a:p>
        </p:txBody>
      </p:sp>
      <p:sp>
        <p:nvSpPr>
          <p:cNvPr id="5" name="Footer Placeholder 4">
            <a:extLst>
              <a:ext uri="{FF2B5EF4-FFF2-40B4-BE49-F238E27FC236}">
                <a16:creationId xmlns:a16="http://schemas.microsoft.com/office/drawing/2014/main" id="{F038618F-A068-4F54-A423-285CB83D9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A1FDD-E8D2-4D5B-B7D3-3FA30C1CD46E}"/>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69902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F9394-5B47-4235-B183-B4FF8BF05D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67676F-AD7A-49F3-9AEC-AEC6C9133F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F90BC1-3AF0-468A-9B24-477498538194}"/>
              </a:ext>
            </a:extLst>
          </p:cNvPr>
          <p:cNvSpPr>
            <a:spLocks noGrp="1"/>
          </p:cNvSpPr>
          <p:nvPr>
            <p:ph type="dt" sz="half" idx="10"/>
          </p:nvPr>
        </p:nvSpPr>
        <p:spPr/>
        <p:txBody>
          <a:bodyPr/>
          <a:lstStyle/>
          <a:p>
            <a:fld id="{113D3815-ED38-4D90-A531-355BB044A509}" type="datetimeFigureOut">
              <a:rPr lang="en-US" smtClean="0"/>
              <a:t>2/10/2022</a:t>
            </a:fld>
            <a:endParaRPr lang="en-US"/>
          </a:p>
        </p:txBody>
      </p:sp>
      <p:sp>
        <p:nvSpPr>
          <p:cNvPr id="5" name="Footer Placeholder 4">
            <a:extLst>
              <a:ext uri="{FF2B5EF4-FFF2-40B4-BE49-F238E27FC236}">
                <a16:creationId xmlns:a16="http://schemas.microsoft.com/office/drawing/2014/main" id="{CB80D065-F695-4790-A619-708329264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D1F87-62F8-48DA-9A40-45D75ADE16BE}"/>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410744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2452-3A9E-4CE7-AA4C-663260F04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B6F04C-3ED7-4E92-88C7-69A0452C27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D2A329-8D97-422A-A838-217BA90B47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4D259D-A9CD-4BDF-983D-4A599A051384}"/>
              </a:ext>
            </a:extLst>
          </p:cNvPr>
          <p:cNvSpPr>
            <a:spLocks noGrp="1"/>
          </p:cNvSpPr>
          <p:nvPr>
            <p:ph type="dt" sz="half" idx="10"/>
          </p:nvPr>
        </p:nvSpPr>
        <p:spPr/>
        <p:txBody>
          <a:bodyPr/>
          <a:lstStyle/>
          <a:p>
            <a:fld id="{113D3815-ED38-4D90-A531-355BB044A509}" type="datetimeFigureOut">
              <a:rPr lang="en-US" smtClean="0"/>
              <a:t>2/10/2022</a:t>
            </a:fld>
            <a:endParaRPr lang="en-US"/>
          </a:p>
        </p:txBody>
      </p:sp>
      <p:sp>
        <p:nvSpPr>
          <p:cNvPr id="6" name="Footer Placeholder 5">
            <a:extLst>
              <a:ext uri="{FF2B5EF4-FFF2-40B4-BE49-F238E27FC236}">
                <a16:creationId xmlns:a16="http://schemas.microsoft.com/office/drawing/2014/main" id="{92BFBC66-B6C8-4CC6-A3A8-7C024D9F3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C3425-BFEB-4782-9B60-A265AA669438}"/>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487142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98ED-D4D2-4FB7-9170-2F1F9CF559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7D1DDF-7C86-49AC-A2C3-0CAAD10050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469C86-18FA-4F03-B62A-C83055AA8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0938CE-96EA-4613-A41B-7CEEDAC671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545135-52FC-4C4F-8A90-29CB7789F9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04FFBE-6A7D-4A95-99D8-E7E88268BE20}"/>
              </a:ext>
            </a:extLst>
          </p:cNvPr>
          <p:cNvSpPr>
            <a:spLocks noGrp="1"/>
          </p:cNvSpPr>
          <p:nvPr>
            <p:ph type="dt" sz="half" idx="10"/>
          </p:nvPr>
        </p:nvSpPr>
        <p:spPr/>
        <p:txBody>
          <a:bodyPr/>
          <a:lstStyle/>
          <a:p>
            <a:fld id="{113D3815-ED38-4D90-A531-355BB044A509}" type="datetimeFigureOut">
              <a:rPr lang="en-US" smtClean="0"/>
              <a:t>2/10/2022</a:t>
            </a:fld>
            <a:endParaRPr lang="en-US"/>
          </a:p>
        </p:txBody>
      </p:sp>
      <p:sp>
        <p:nvSpPr>
          <p:cNvPr id="8" name="Footer Placeholder 7">
            <a:extLst>
              <a:ext uri="{FF2B5EF4-FFF2-40B4-BE49-F238E27FC236}">
                <a16:creationId xmlns:a16="http://schemas.microsoft.com/office/drawing/2014/main" id="{24DEA317-DF3D-4F74-904E-5CCFE04E33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B6784A-74D5-49E8-B040-0B6905B06644}"/>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3873862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6AA4-97B7-482B-B020-765022B73A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B5C57-4397-4D1D-965B-044081ACEB7E}"/>
              </a:ext>
            </a:extLst>
          </p:cNvPr>
          <p:cNvSpPr>
            <a:spLocks noGrp="1"/>
          </p:cNvSpPr>
          <p:nvPr>
            <p:ph type="dt" sz="half" idx="10"/>
          </p:nvPr>
        </p:nvSpPr>
        <p:spPr/>
        <p:txBody>
          <a:bodyPr/>
          <a:lstStyle/>
          <a:p>
            <a:fld id="{113D3815-ED38-4D90-A531-355BB044A509}" type="datetimeFigureOut">
              <a:rPr lang="en-US" smtClean="0"/>
              <a:t>2/10/2022</a:t>
            </a:fld>
            <a:endParaRPr lang="en-US"/>
          </a:p>
        </p:txBody>
      </p:sp>
      <p:sp>
        <p:nvSpPr>
          <p:cNvPr id="4" name="Footer Placeholder 3">
            <a:extLst>
              <a:ext uri="{FF2B5EF4-FFF2-40B4-BE49-F238E27FC236}">
                <a16:creationId xmlns:a16="http://schemas.microsoft.com/office/drawing/2014/main" id="{7C2717AB-6B3B-40F5-B899-25DC09E046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8F3189-3B03-4DA9-A074-D8E663FAD5D5}"/>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431428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F5013F-3512-4F52-A920-0F0F1F63F1B0}"/>
              </a:ext>
            </a:extLst>
          </p:cNvPr>
          <p:cNvSpPr>
            <a:spLocks noGrp="1"/>
          </p:cNvSpPr>
          <p:nvPr>
            <p:ph type="dt" sz="half" idx="10"/>
          </p:nvPr>
        </p:nvSpPr>
        <p:spPr/>
        <p:txBody>
          <a:bodyPr/>
          <a:lstStyle/>
          <a:p>
            <a:fld id="{113D3815-ED38-4D90-A531-355BB044A509}" type="datetimeFigureOut">
              <a:rPr lang="en-US" smtClean="0"/>
              <a:t>2/10/2022</a:t>
            </a:fld>
            <a:endParaRPr lang="en-US"/>
          </a:p>
        </p:txBody>
      </p:sp>
      <p:sp>
        <p:nvSpPr>
          <p:cNvPr id="3" name="Footer Placeholder 2">
            <a:extLst>
              <a:ext uri="{FF2B5EF4-FFF2-40B4-BE49-F238E27FC236}">
                <a16:creationId xmlns:a16="http://schemas.microsoft.com/office/drawing/2014/main" id="{3C95D71E-8D55-4FBF-B96F-EAF3F978A8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36A71-FB85-412D-A982-2DD4C2495AD7}"/>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067495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1D05-38A4-4C9B-A62A-DFEE475491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6E7CA5-5975-4797-A941-5B276B023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AF0F47-BF99-490D-9061-108F1B6DC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A2B24-33FF-4C42-A697-B0BAE02E7F04}"/>
              </a:ext>
            </a:extLst>
          </p:cNvPr>
          <p:cNvSpPr>
            <a:spLocks noGrp="1"/>
          </p:cNvSpPr>
          <p:nvPr>
            <p:ph type="dt" sz="half" idx="10"/>
          </p:nvPr>
        </p:nvSpPr>
        <p:spPr/>
        <p:txBody>
          <a:bodyPr/>
          <a:lstStyle/>
          <a:p>
            <a:fld id="{113D3815-ED38-4D90-A531-355BB044A509}" type="datetimeFigureOut">
              <a:rPr lang="en-US" smtClean="0"/>
              <a:t>2/10/2022</a:t>
            </a:fld>
            <a:endParaRPr lang="en-US"/>
          </a:p>
        </p:txBody>
      </p:sp>
      <p:sp>
        <p:nvSpPr>
          <p:cNvPr id="6" name="Footer Placeholder 5">
            <a:extLst>
              <a:ext uri="{FF2B5EF4-FFF2-40B4-BE49-F238E27FC236}">
                <a16:creationId xmlns:a16="http://schemas.microsoft.com/office/drawing/2014/main" id="{577CF4B7-71A6-4586-BEA6-11185EFA64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00661-7B2C-4771-9EBD-02966F4B7E7B}"/>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341397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5430-B159-4146-BAA3-E976438AE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740808-6C5B-41B1-9458-230366F631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10B09F-0845-4100-8553-9408A7E65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F0D30-C3D2-4342-ACDA-25194500F878}"/>
              </a:ext>
            </a:extLst>
          </p:cNvPr>
          <p:cNvSpPr>
            <a:spLocks noGrp="1"/>
          </p:cNvSpPr>
          <p:nvPr>
            <p:ph type="dt" sz="half" idx="10"/>
          </p:nvPr>
        </p:nvSpPr>
        <p:spPr/>
        <p:txBody>
          <a:bodyPr/>
          <a:lstStyle/>
          <a:p>
            <a:fld id="{113D3815-ED38-4D90-A531-355BB044A509}" type="datetimeFigureOut">
              <a:rPr lang="en-US" smtClean="0"/>
              <a:t>2/10/2022</a:t>
            </a:fld>
            <a:endParaRPr lang="en-US"/>
          </a:p>
        </p:txBody>
      </p:sp>
      <p:sp>
        <p:nvSpPr>
          <p:cNvPr id="6" name="Footer Placeholder 5">
            <a:extLst>
              <a:ext uri="{FF2B5EF4-FFF2-40B4-BE49-F238E27FC236}">
                <a16:creationId xmlns:a16="http://schemas.microsoft.com/office/drawing/2014/main" id="{7748329F-6E47-4F45-864C-0CBBD8862E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378FB-2411-491B-AA11-E1E202FDE9A4}"/>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2142854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6B5A0-01BD-4595-829B-8A07CDF56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82F2F9-B32C-4BBE-8CD5-EF0C803D3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6F161-5271-4944-B72F-1F35AA0B1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D3815-ED38-4D90-A531-355BB044A509}" type="datetimeFigureOut">
              <a:rPr lang="en-US" smtClean="0"/>
              <a:t>2/10/2022</a:t>
            </a:fld>
            <a:endParaRPr lang="en-US"/>
          </a:p>
        </p:txBody>
      </p:sp>
      <p:sp>
        <p:nvSpPr>
          <p:cNvPr id="5" name="Footer Placeholder 4">
            <a:extLst>
              <a:ext uri="{FF2B5EF4-FFF2-40B4-BE49-F238E27FC236}">
                <a16:creationId xmlns:a16="http://schemas.microsoft.com/office/drawing/2014/main" id="{B602DF9B-B2A2-4A18-A8B1-5EB9FB8DA9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BDA85D-F643-440C-B013-0EC85CFC8F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B8C6D-6FD1-497E-8688-6D33DB356D1F}" type="slidenum">
              <a:rPr lang="en-US" smtClean="0"/>
              <a:t>‹#›</a:t>
            </a:fld>
            <a:endParaRPr lang="en-US"/>
          </a:p>
        </p:txBody>
      </p:sp>
    </p:spTree>
    <p:extLst>
      <p:ext uri="{BB962C8B-B14F-4D97-AF65-F5344CB8AC3E}">
        <p14:creationId xmlns:p14="http://schemas.microsoft.com/office/powerpoint/2010/main" val="39833588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diagramLayout" Target="../diagrams/layout1.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6.svg"/><Relationship Id="rId5" Type="http://schemas.openxmlformats.org/officeDocument/2006/relationships/diagramColors" Target="../diagrams/colors1.xml"/><Relationship Id="rId10" Type="http://schemas.openxmlformats.org/officeDocument/2006/relationships/image" Target="../media/image4.png"/><Relationship Id="rId4" Type="http://schemas.openxmlformats.org/officeDocument/2006/relationships/diagramQuickStyle" Target="../diagrams/quickStyle1.xml"/><Relationship Id="rId9" Type="http://schemas.openxmlformats.org/officeDocument/2006/relationships/image" Target="../media/image4.svg"/><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dark, night sky&#10;&#10;Description automatically generated">
            <a:extLst>
              <a:ext uri="{FF2B5EF4-FFF2-40B4-BE49-F238E27FC236}">
                <a16:creationId xmlns:a16="http://schemas.microsoft.com/office/drawing/2014/main" id="{D9BC66F9-1922-4B1B-A84C-A3542E0867C0}"/>
              </a:ext>
            </a:extLst>
          </p:cNvPr>
          <p:cNvPicPr>
            <a:picLocks noChangeAspect="1"/>
          </p:cNvPicPr>
          <p:nvPr/>
        </p:nvPicPr>
        <p:blipFill rotWithShape="1">
          <a:blip r:embed="rId2"/>
          <a:srcRect b="21219"/>
          <a:stretch/>
        </p:blipFill>
        <p:spPr>
          <a:xfrm>
            <a:off x="0" y="0"/>
            <a:ext cx="12192000" cy="6858001"/>
          </a:xfrm>
          <a:prstGeom prst="rect">
            <a:avLst/>
          </a:prstGeom>
        </p:spPr>
      </p:pic>
      <p:sp>
        <p:nvSpPr>
          <p:cNvPr id="5" name="TextBox 4">
            <a:extLst>
              <a:ext uri="{FF2B5EF4-FFF2-40B4-BE49-F238E27FC236}">
                <a16:creationId xmlns:a16="http://schemas.microsoft.com/office/drawing/2014/main" id="{F84D6E0C-083A-427F-BD41-B9D2DC1D6DF5}"/>
              </a:ext>
            </a:extLst>
          </p:cNvPr>
          <p:cNvSpPr txBox="1"/>
          <p:nvPr/>
        </p:nvSpPr>
        <p:spPr>
          <a:xfrm>
            <a:off x="5632934" y="666722"/>
            <a:ext cx="6331757" cy="2585323"/>
          </a:xfrm>
          <a:prstGeom prst="rect">
            <a:avLst/>
          </a:prstGeom>
          <a:noFill/>
        </p:spPr>
        <p:txBody>
          <a:bodyPr wrap="square" rtlCol="0">
            <a:spAutoFit/>
          </a:bodyPr>
          <a:lstStyle/>
          <a:p>
            <a:r>
              <a:rPr lang="en-US" sz="5400" dirty="0">
                <a:solidFill>
                  <a:schemeClr val="bg1"/>
                </a:solidFill>
                <a:latin typeface="Roboto Black" pitchFamily="2" charset="0"/>
                <a:ea typeface="Roboto Black" pitchFamily="2" charset="0"/>
              </a:rPr>
              <a:t>Transitioning to Adulthood with Ataxia</a:t>
            </a:r>
            <a:endParaRPr lang="en-US" sz="5400" dirty="0">
              <a:solidFill>
                <a:schemeClr val="bg1"/>
              </a:solidFill>
            </a:endParaRPr>
          </a:p>
        </p:txBody>
      </p:sp>
      <p:sp>
        <p:nvSpPr>
          <p:cNvPr id="6" name="TextBox 5">
            <a:extLst>
              <a:ext uri="{FF2B5EF4-FFF2-40B4-BE49-F238E27FC236}">
                <a16:creationId xmlns:a16="http://schemas.microsoft.com/office/drawing/2014/main" id="{F5FF1DB4-11D8-4BFA-A937-00C335A588D8}"/>
              </a:ext>
            </a:extLst>
          </p:cNvPr>
          <p:cNvSpPr txBox="1"/>
          <p:nvPr/>
        </p:nvSpPr>
        <p:spPr>
          <a:xfrm>
            <a:off x="6300744" y="5929747"/>
            <a:ext cx="2823209" cy="830997"/>
          </a:xfrm>
          <a:prstGeom prst="rect">
            <a:avLst/>
          </a:prstGeom>
          <a:noFill/>
        </p:spPr>
        <p:txBody>
          <a:bodyPr wrap="none" rtlCol="0">
            <a:spAutoFit/>
          </a:bodyPr>
          <a:lstStyle/>
          <a:p>
            <a:pPr algn="r"/>
            <a:r>
              <a:rPr lang="en-US" sz="2400" b="1" dirty="0">
                <a:solidFill>
                  <a:schemeClr val="bg1"/>
                </a:solidFill>
                <a:latin typeface="Roboto" panose="02000000000000000000" pitchFamily="2" charset="0"/>
                <a:ea typeface="Roboto" panose="02000000000000000000" pitchFamily="2" charset="0"/>
              </a:rPr>
              <a:t>A Virtual Event</a:t>
            </a:r>
          </a:p>
          <a:p>
            <a:pPr algn="r"/>
            <a:r>
              <a:rPr lang="en-US" sz="2400" b="1" dirty="0">
                <a:solidFill>
                  <a:schemeClr val="bg1"/>
                </a:solidFill>
                <a:latin typeface="Roboto" panose="02000000000000000000" pitchFamily="2" charset="0"/>
                <a:ea typeface="Roboto" panose="02000000000000000000" pitchFamily="2" charset="0"/>
              </a:rPr>
              <a:t>March 17-19, 2022</a:t>
            </a:r>
          </a:p>
        </p:txBody>
      </p:sp>
      <p:cxnSp>
        <p:nvCxnSpPr>
          <p:cNvPr id="7" name="Straight Connector 6">
            <a:extLst>
              <a:ext uri="{FF2B5EF4-FFF2-40B4-BE49-F238E27FC236}">
                <a16:creationId xmlns:a16="http://schemas.microsoft.com/office/drawing/2014/main" id="{7C553F50-A4AD-474C-97FB-B3688B030154}"/>
              </a:ext>
            </a:extLst>
          </p:cNvPr>
          <p:cNvCxnSpPr/>
          <p:nvPr/>
        </p:nvCxnSpPr>
        <p:spPr>
          <a:xfrm>
            <a:off x="5632934" y="2805193"/>
            <a:ext cx="609928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9B9D3182-BFB2-4843-B322-23D5D47DEB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30673" y="4436953"/>
            <a:ext cx="3254608" cy="2323791"/>
          </a:xfrm>
          <a:prstGeom prst="rect">
            <a:avLst/>
          </a:prstGeom>
        </p:spPr>
      </p:pic>
    </p:spTree>
    <p:extLst>
      <p:ext uri="{BB962C8B-B14F-4D97-AF65-F5344CB8AC3E}">
        <p14:creationId xmlns:p14="http://schemas.microsoft.com/office/powerpoint/2010/main" val="9220460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dirty="0">
                <a:latin typeface="Roboto" panose="02000000000000000000" pitchFamily="2" charset="0"/>
                <a:ea typeface="Roboto" panose="02000000000000000000" pitchFamily="2" charset="0"/>
              </a:rPr>
              <a:t>How can our neurologist help with school?</a:t>
            </a:r>
          </a:p>
        </p:txBody>
      </p:sp>
      <p:pic>
        <p:nvPicPr>
          <p:cNvPr id="8" name="Content Placeholder 7" descr="Graphical user interface, text, application&#10;&#10;Description automatically generated">
            <a:extLst>
              <a:ext uri="{FF2B5EF4-FFF2-40B4-BE49-F238E27FC236}">
                <a16:creationId xmlns:a16="http://schemas.microsoft.com/office/drawing/2014/main" id="{D0A03241-C221-BD4F-9CBE-293FCDB997C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489200" y="1788937"/>
            <a:ext cx="8915400" cy="4513653"/>
          </a:xfrm>
        </p:spPr>
      </p:pic>
    </p:spTree>
    <p:extLst>
      <p:ext uri="{BB962C8B-B14F-4D97-AF65-F5344CB8AC3E}">
        <p14:creationId xmlns:p14="http://schemas.microsoft.com/office/powerpoint/2010/main" val="12903217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pic>
        <p:nvPicPr>
          <p:cNvPr id="12" name="Content Placeholder 11" descr="Graphical user interface, website&#10;&#10;Description automatically generated">
            <a:extLst>
              <a:ext uri="{FF2B5EF4-FFF2-40B4-BE49-F238E27FC236}">
                <a16:creationId xmlns:a16="http://schemas.microsoft.com/office/drawing/2014/main" id="{0D4104CD-7A07-AA42-88BE-CDC2C62B4DB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119088" y="365125"/>
            <a:ext cx="9810777" cy="5502267"/>
          </a:xfrm>
        </p:spPr>
      </p:pic>
    </p:spTree>
    <p:extLst>
      <p:ext uri="{BB962C8B-B14F-4D97-AF65-F5344CB8AC3E}">
        <p14:creationId xmlns:p14="http://schemas.microsoft.com/office/powerpoint/2010/main" val="3637466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dirty="0">
                <a:latin typeface="Roboto" panose="02000000000000000000" pitchFamily="2" charset="0"/>
                <a:ea typeface="Roboto" panose="02000000000000000000" pitchFamily="2" charset="0"/>
              </a:rPr>
              <a:t>What about driving?</a:t>
            </a:r>
          </a:p>
        </p:txBody>
      </p:sp>
      <p:pic>
        <p:nvPicPr>
          <p:cNvPr id="3" name="Picture 2" descr="Graphical user interface, application&#10;&#10;Description automatically generated">
            <a:extLst>
              <a:ext uri="{FF2B5EF4-FFF2-40B4-BE49-F238E27FC236}">
                <a16:creationId xmlns:a16="http://schemas.microsoft.com/office/drawing/2014/main" id="{51557F6C-BD23-9F49-A2F9-4CBE9D77F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0" y="1788937"/>
            <a:ext cx="7912100" cy="4342151"/>
          </a:xfrm>
          <a:prstGeom prst="rect">
            <a:avLst/>
          </a:prstGeom>
        </p:spPr>
      </p:pic>
    </p:spTree>
    <p:extLst>
      <p:ext uri="{BB962C8B-B14F-4D97-AF65-F5344CB8AC3E}">
        <p14:creationId xmlns:p14="http://schemas.microsoft.com/office/powerpoint/2010/main" val="4210315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4" name="Title 3">
            <a:extLst>
              <a:ext uri="{FF2B5EF4-FFF2-40B4-BE49-F238E27FC236}">
                <a16:creationId xmlns:a16="http://schemas.microsoft.com/office/drawing/2014/main" id="{B1BEA7C1-F8B9-5E46-8862-C500A26AF794}"/>
              </a:ext>
            </a:extLst>
          </p:cNvPr>
          <p:cNvSpPr>
            <a:spLocks noGrp="1"/>
          </p:cNvSpPr>
          <p:nvPr>
            <p:ph type="title"/>
          </p:nvPr>
        </p:nvSpPr>
        <p:spPr/>
        <p:txBody>
          <a:bodyPr/>
          <a:lstStyle/>
          <a:p>
            <a:endParaRPr lang="en-US"/>
          </a:p>
        </p:txBody>
      </p:sp>
      <p:pic>
        <p:nvPicPr>
          <p:cNvPr id="10" name="Picture 9" descr="Graphical user interface, text, application, chat or text message&#10;&#10;Description automatically generated">
            <a:extLst>
              <a:ext uri="{FF2B5EF4-FFF2-40B4-BE49-F238E27FC236}">
                <a16:creationId xmlns:a16="http://schemas.microsoft.com/office/drawing/2014/main" id="{5CEF4832-C000-0C40-B1D0-CEA4869B4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200" y="568324"/>
            <a:ext cx="9758960" cy="5407785"/>
          </a:xfrm>
          <a:prstGeom prst="rect">
            <a:avLst/>
          </a:prstGeom>
        </p:spPr>
      </p:pic>
    </p:spTree>
    <p:extLst>
      <p:ext uri="{BB962C8B-B14F-4D97-AF65-F5344CB8AC3E}">
        <p14:creationId xmlns:p14="http://schemas.microsoft.com/office/powerpoint/2010/main" val="3457768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dirty="0">
                <a:latin typeface="Roboto" panose="02000000000000000000" pitchFamily="2" charset="0"/>
                <a:ea typeface="Roboto" panose="02000000000000000000" pitchFamily="2" charset="0"/>
              </a:rPr>
              <a:t>What happens after high school?</a:t>
            </a:r>
          </a:p>
        </p:txBody>
      </p:sp>
      <p:pic>
        <p:nvPicPr>
          <p:cNvPr id="3" name="Picture 2" descr="Graphical user interface, application&#10;&#10;Description automatically generated">
            <a:extLst>
              <a:ext uri="{FF2B5EF4-FFF2-40B4-BE49-F238E27FC236}">
                <a16:creationId xmlns:a16="http://schemas.microsoft.com/office/drawing/2014/main" id="{44B6454B-27E3-8D45-B22B-17BAC690A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7879" y="1688865"/>
            <a:ext cx="7256241" cy="4591886"/>
          </a:xfrm>
          <a:prstGeom prst="rect">
            <a:avLst/>
          </a:prstGeom>
        </p:spPr>
      </p:pic>
    </p:spTree>
    <p:extLst>
      <p:ext uri="{BB962C8B-B14F-4D97-AF65-F5344CB8AC3E}">
        <p14:creationId xmlns:p14="http://schemas.microsoft.com/office/powerpoint/2010/main" val="3817147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4" name="Title 3">
            <a:extLst>
              <a:ext uri="{FF2B5EF4-FFF2-40B4-BE49-F238E27FC236}">
                <a16:creationId xmlns:a16="http://schemas.microsoft.com/office/drawing/2014/main" id="{0EAE7124-AD6C-E349-8C59-1A3FAB823E60}"/>
              </a:ext>
            </a:extLst>
          </p:cNvPr>
          <p:cNvSpPr>
            <a:spLocks noGrp="1"/>
          </p:cNvSpPr>
          <p:nvPr>
            <p:ph type="title"/>
          </p:nvPr>
        </p:nvSpPr>
        <p:spPr/>
        <p:txBody>
          <a:bodyPr/>
          <a:lstStyle/>
          <a:p>
            <a:endParaRPr lang="en-US"/>
          </a:p>
        </p:txBody>
      </p:sp>
      <p:pic>
        <p:nvPicPr>
          <p:cNvPr id="10" name="Picture 9" descr="Graphical user interface, text, application, email&#10;&#10;Description automatically generated">
            <a:extLst>
              <a:ext uri="{FF2B5EF4-FFF2-40B4-BE49-F238E27FC236}">
                <a16:creationId xmlns:a16="http://schemas.microsoft.com/office/drawing/2014/main" id="{DB1DA249-3E48-374A-A1C1-B76AF68E5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706" y="590903"/>
            <a:ext cx="8581476" cy="5407791"/>
          </a:xfrm>
          <a:prstGeom prst="rect">
            <a:avLst/>
          </a:prstGeom>
        </p:spPr>
      </p:pic>
    </p:spTree>
    <p:extLst>
      <p:ext uri="{BB962C8B-B14F-4D97-AF65-F5344CB8AC3E}">
        <p14:creationId xmlns:p14="http://schemas.microsoft.com/office/powerpoint/2010/main" val="10723166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dirty="0">
                <a:latin typeface="Roboto" panose="02000000000000000000" pitchFamily="2" charset="0"/>
                <a:ea typeface="Roboto" panose="02000000000000000000" pitchFamily="2" charset="0"/>
              </a:rPr>
              <a:t>What happens at age 18 with decision making?</a:t>
            </a:r>
          </a:p>
        </p:txBody>
      </p:sp>
      <p:pic>
        <p:nvPicPr>
          <p:cNvPr id="8" name="Picture 7" descr="Graphical user interface, text, application, email&#10;&#10;Description automatically generated">
            <a:extLst>
              <a:ext uri="{FF2B5EF4-FFF2-40B4-BE49-F238E27FC236}">
                <a16:creationId xmlns:a16="http://schemas.microsoft.com/office/drawing/2014/main" id="{1D0BC544-3621-514D-9EBD-59D22A6EC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3511" y="1803553"/>
            <a:ext cx="7676441" cy="4258725"/>
          </a:xfrm>
          <a:prstGeom prst="rect">
            <a:avLst/>
          </a:prstGeom>
        </p:spPr>
      </p:pic>
    </p:spTree>
    <p:extLst>
      <p:ext uri="{BB962C8B-B14F-4D97-AF65-F5344CB8AC3E}">
        <p14:creationId xmlns:p14="http://schemas.microsoft.com/office/powerpoint/2010/main" val="1351800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endParaRPr lang="en-US" sz="3200" dirty="0">
              <a:latin typeface="Roboto" panose="02000000000000000000" pitchFamily="2" charset="0"/>
              <a:ea typeface="Roboto" panose="02000000000000000000" pitchFamily="2" charset="0"/>
            </a:endParaRPr>
          </a:p>
        </p:txBody>
      </p:sp>
      <p:pic>
        <p:nvPicPr>
          <p:cNvPr id="3" name="Picture 2" descr="Graphical user interface, application&#10;&#10;Description automatically generated">
            <a:extLst>
              <a:ext uri="{FF2B5EF4-FFF2-40B4-BE49-F238E27FC236}">
                <a16:creationId xmlns:a16="http://schemas.microsoft.com/office/drawing/2014/main" id="{0FD3A7B6-36AF-5B44-9E53-B82686682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7247" y="463374"/>
            <a:ext cx="4691642" cy="6056692"/>
          </a:xfrm>
          <a:prstGeom prst="rect">
            <a:avLst/>
          </a:prstGeom>
        </p:spPr>
      </p:pic>
    </p:spTree>
    <p:extLst>
      <p:ext uri="{BB962C8B-B14F-4D97-AF65-F5344CB8AC3E}">
        <p14:creationId xmlns:p14="http://schemas.microsoft.com/office/powerpoint/2010/main" val="896946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dirty="0">
                <a:latin typeface="Roboto" panose="02000000000000000000" pitchFamily="2" charset="0"/>
                <a:ea typeface="Roboto" panose="02000000000000000000" pitchFamily="2" charset="0"/>
              </a:rPr>
              <a:t>What about health insurance?</a:t>
            </a:r>
          </a:p>
        </p:txBody>
      </p:sp>
      <p:pic>
        <p:nvPicPr>
          <p:cNvPr id="3" name="Picture 2" descr="Graphical user interface, text, application, email&#10;&#10;Description automatically generated">
            <a:extLst>
              <a:ext uri="{FF2B5EF4-FFF2-40B4-BE49-F238E27FC236}">
                <a16:creationId xmlns:a16="http://schemas.microsoft.com/office/drawing/2014/main" id="{C8AC7952-1D5A-C644-BCDB-4C3E7EFF28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23822" y="1676049"/>
            <a:ext cx="7913511" cy="4434438"/>
          </a:xfrm>
          <a:prstGeom prst="rect">
            <a:avLst/>
          </a:prstGeom>
        </p:spPr>
      </p:pic>
    </p:spTree>
    <p:extLst>
      <p:ext uri="{BB962C8B-B14F-4D97-AF65-F5344CB8AC3E}">
        <p14:creationId xmlns:p14="http://schemas.microsoft.com/office/powerpoint/2010/main" val="1702219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dirty="0">
                <a:latin typeface="Roboto" panose="02000000000000000000" pitchFamily="2" charset="0"/>
                <a:ea typeface="Roboto" panose="02000000000000000000" pitchFamily="2" charset="0"/>
              </a:rPr>
              <a:t>What about disability?</a:t>
            </a:r>
          </a:p>
        </p:txBody>
      </p:sp>
      <p:pic>
        <p:nvPicPr>
          <p:cNvPr id="4" name="Picture 3" descr="Graphical user interface, text, application, email&#10;&#10;Description automatically generated">
            <a:extLst>
              <a:ext uri="{FF2B5EF4-FFF2-40B4-BE49-F238E27FC236}">
                <a16:creationId xmlns:a16="http://schemas.microsoft.com/office/drawing/2014/main" id="{4B9A2B6F-DD4E-344A-9F3B-262B9B7E8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492" y="1803553"/>
            <a:ext cx="8204886" cy="4609486"/>
          </a:xfrm>
          <a:prstGeom prst="rect">
            <a:avLst/>
          </a:prstGeom>
        </p:spPr>
      </p:pic>
    </p:spTree>
    <p:extLst>
      <p:ext uri="{BB962C8B-B14F-4D97-AF65-F5344CB8AC3E}">
        <p14:creationId xmlns:p14="http://schemas.microsoft.com/office/powerpoint/2010/main" val="893504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D2887-8ABB-4E7A-B8C8-C6A406F45BE9}"/>
              </a:ext>
            </a:extLst>
          </p:cNvPr>
          <p:cNvSpPr>
            <a:spLocks noGrp="1"/>
          </p:cNvSpPr>
          <p:nvPr>
            <p:ph type="title"/>
          </p:nvPr>
        </p:nvSpPr>
        <p:spPr>
          <a:xfrm>
            <a:off x="269965" y="605232"/>
            <a:ext cx="11652070" cy="799610"/>
          </a:xfrm>
        </p:spPr>
        <p:txBody>
          <a:bodyPr>
            <a:normAutofit fontScale="90000"/>
          </a:bodyPr>
          <a:lstStyle/>
          <a:p>
            <a:pPr algn="ctr"/>
            <a:r>
              <a:rPr lang="en-US" sz="8900" b="1" dirty="0">
                <a:solidFill>
                  <a:srgbClr val="002567"/>
                </a:solidFill>
                <a:latin typeface="Roboto" panose="02000000000000000000" pitchFamily="2" charset="0"/>
                <a:ea typeface="Roboto" panose="02000000000000000000" pitchFamily="2" charset="0"/>
              </a:rPr>
              <a:t>DISCLAIMER</a:t>
            </a:r>
            <a:endParaRPr lang="en-US" sz="6000" b="1" dirty="0">
              <a:solidFill>
                <a:srgbClr val="002567"/>
              </a:solidFill>
              <a:latin typeface="Roboto" panose="02000000000000000000" pitchFamily="2" charset="0"/>
              <a:ea typeface="Roboto" panose="02000000000000000000" pitchFamily="2" charset="0"/>
            </a:endParaRPr>
          </a:p>
        </p:txBody>
      </p:sp>
      <p:graphicFrame>
        <p:nvGraphicFramePr>
          <p:cNvPr id="7" name="Content Placeholder 6">
            <a:extLst>
              <a:ext uri="{FF2B5EF4-FFF2-40B4-BE49-F238E27FC236}">
                <a16:creationId xmlns:a16="http://schemas.microsoft.com/office/drawing/2014/main" id="{EFDA4605-EFB6-4D11-B612-D1D53FFFB417}"/>
              </a:ext>
            </a:extLst>
          </p:cNvPr>
          <p:cNvGraphicFramePr>
            <a:graphicFrameLocks noGrp="1"/>
          </p:cNvGraphicFramePr>
          <p:nvPr>
            <p:ph sz="half" idx="1"/>
            <p:extLst>
              <p:ext uri="{D42A27DB-BD31-4B8C-83A1-F6EECF244321}">
                <p14:modId xmlns:p14="http://schemas.microsoft.com/office/powerpoint/2010/main" val="912665910"/>
              </p:ext>
            </p:extLst>
          </p:nvPr>
        </p:nvGraphicFramePr>
        <p:xfrm>
          <a:off x="1473399" y="1853482"/>
          <a:ext cx="10448636" cy="473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157991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7">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pic>
        <p:nvPicPr>
          <p:cNvPr id="16" name="Graphic 15" descr="Presentation with org chart with solid fill">
            <a:extLst>
              <a:ext uri="{FF2B5EF4-FFF2-40B4-BE49-F238E27FC236}">
                <a16:creationId xmlns:a16="http://schemas.microsoft.com/office/drawing/2014/main" id="{80AC93F4-16B0-4289-9303-203BA56AA2C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086554" y="5752939"/>
            <a:ext cx="817225" cy="817225"/>
          </a:xfrm>
          <a:prstGeom prst="rect">
            <a:avLst/>
          </a:prstGeom>
        </p:spPr>
      </p:pic>
      <p:pic>
        <p:nvPicPr>
          <p:cNvPr id="18" name="Graphic 17" descr="Doctor female with solid fill">
            <a:extLst>
              <a:ext uri="{FF2B5EF4-FFF2-40B4-BE49-F238E27FC236}">
                <a16:creationId xmlns:a16="http://schemas.microsoft.com/office/drawing/2014/main" id="{19FD8F84-BF1C-48A7-9FD8-468C11BA198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061567" y="3843743"/>
            <a:ext cx="914400" cy="914400"/>
          </a:xfrm>
          <a:prstGeom prst="rect">
            <a:avLst/>
          </a:prstGeom>
        </p:spPr>
      </p:pic>
      <p:pic>
        <p:nvPicPr>
          <p:cNvPr id="20" name="Graphic 19" descr="Teacher with solid fill">
            <a:extLst>
              <a:ext uri="{FF2B5EF4-FFF2-40B4-BE49-F238E27FC236}">
                <a16:creationId xmlns:a16="http://schemas.microsoft.com/office/drawing/2014/main" id="{5E3A81CB-70BA-4F10-861F-053B262AB15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2989379" y="2099857"/>
            <a:ext cx="914400" cy="914400"/>
          </a:xfrm>
          <a:prstGeom prst="rect">
            <a:avLst/>
          </a:prstGeom>
        </p:spPr>
      </p:pic>
      <p:sp>
        <p:nvSpPr>
          <p:cNvPr id="21" name="TextBox 20">
            <a:extLst>
              <a:ext uri="{FF2B5EF4-FFF2-40B4-BE49-F238E27FC236}">
                <a16:creationId xmlns:a16="http://schemas.microsoft.com/office/drawing/2014/main" id="{285DED1F-5F89-4C44-8C03-6012DB28D9E0}"/>
              </a:ext>
            </a:extLst>
          </p:cNvPr>
          <p:cNvSpPr txBox="1"/>
          <p:nvPr/>
        </p:nvSpPr>
        <p:spPr>
          <a:xfrm>
            <a:off x="42111" y="566463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22" name="Picture 21" descr="Icon&#10;&#10;Description automatically generated">
            <a:extLst>
              <a:ext uri="{FF2B5EF4-FFF2-40B4-BE49-F238E27FC236}">
                <a16:creationId xmlns:a16="http://schemas.microsoft.com/office/drawing/2014/main" id="{398C154D-F029-49D8-AE8E-055D2C9BA0B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Tree>
    <p:extLst>
      <p:ext uri="{BB962C8B-B14F-4D97-AF65-F5344CB8AC3E}">
        <p14:creationId xmlns:p14="http://schemas.microsoft.com/office/powerpoint/2010/main" val="1292187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3" name="Title 2">
            <a:extLst>
              <a:ext uri="{FF2B5EF4-FFF2-40B4-BE49-F238E27FC236}">
                <a16:creationId xmlns:a16="http://schemas.microsoft.com/office/drawing/2014/main" id="{5AE28F61-FFA5-2E4F-8A80-7095BA0BD62D}"/>
              </a:ext>
            </a:extLst>
          </p:cNvPr>
          <p:cNvSpPr>
            <a:spLocks noGrp="1"/>
          </p:cNvSpPr>
          <p:nvPr>
            <p:ph type="title"/>
          </p:nvPr>
        </p:nvSpPr>
        <p:spPr/>
        <p:txBody>
          <a:bodyPr/>
          <a:lstStyle/>
          <a:p>
            <a:endParaRPr lang="en-US"/>
          </a:p>
        </p:txBody>
      </p:sp>
      <p:pic>
        <p:nvPicPr>
          <p:cNvPr id="10" name="Picture 9" descr="Graphical user interface&#10;&#10;Description automatically generated">
            <a:extLst>
              <a:ext uri="{FF2B5EF4-FFF2-40B4-BE49-F238E27FC236}">
                <a16:creationId xmlns:a16="http://schemas.microsoft.com/office/drawing/2014/main" id="{3912B8A7-6811-1441-A6A8-54E7A4A22F8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31188" y="92740"/>
            <a:ext cx="5704997" cy="3296316"/>
          </a:xfrm>
          <a:prstGeom prst="rect">
            <a:avLst/>
          </a:prstGeom>
        </p:spPr>
      </p:pic>
      <p:pic>
        <p:nvPicPr>
          <p:cNvPr id="12" name="Picture 11" descr="Graphical user interface, application, Teams&#10;&#10;Description automatically generated">
            <a:extLst>
              <a:ext uri="{FF2B5EF4-FFF2-40B4-BE49-F238E27FC236}">
                <a16:creationId xmlns:a16="http://schemas.microsoft.com/office/drawing/2014/main" id="{82C3ED08-63DB-0646-BDAD-2BD1495CD6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12020" y="3094384"/>
            <a:ext cx="5704997" cy="3316758"/>
          </a:xfrm>
          <a:prstGeom prst="rect">
            <a:avLst/>
          </a:prstGeom>
        </p:spPr>
      </p:pic>
    </p:spTree>
    <p:extLst>
      <p:ext uri="{BB962C8B-B14F-4D97-AF65-F5344CB8AC3E}">
        <p14:creationId xmlns:p14="http://schemas.microsoft.com/office/powerpoint/2010/main" val="1734276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A47F4092-4209-3E42-B677-4E75A52DF6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9089" y="63558"/>
            <a:ext cx="6646919" cy="3120077"/>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39D62473-6F4D-AF48-A0F7-B3344A490A9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82641" y="2687338"/>
            <a:ext cx="5858552" cy="3812311"/>
          </a:xfrm>
          <a:prstGeom prst="rect">
            <a:avLst/>
          </a:prstGeom>
        </p:spPr>
      </p:pic>
      <p:sp>
        <p:nvSpPr>
          <p:cNvPr id="11" name="TextBox 10">
            <a:extLst>
              <a:ext uri="{FF2B5EF4-FFF2-40B4-BE49-F238E27FC236}">
                <a16:creationId xmlns:a16="http://schemas.microsoft.com/office/drawing/2014/main" id="{14766E04-E94F-E846-800F-68130D310D3D}"/>
              </a:ext>
            </a:extLst>
          </p:cNvPr>
          <p:cNvSpPr txBox="1"/>
          <p:nvPr/>
        </p:nvSpPr>
        <p:spPr>
          <a:xfrm>
            <a:off x="2817341" y="4408827"/>
            <a:ext cx="1754659" cy="369332"/>
          </a:xfrm>
          <a:prstGeom prst="rect">
            <a:avLst/>
          </a:prstGeom>
          <a:noFill/>
        </p:spPr>
        <p:txBody>
          <a:bodyPr wrap="square" rtlCol="0">
            <a:spAutoFit/>
          </a:bodyPr>
          <a:lstStyle/>
          <a:p>
            <a:r>
              <a:rPr lang="en-US" dirty="0" err="1"/>
              <a:t>kwb@jhmi.edu</a:t>
            </a:r>
            <a:endParaRPr lang="en-US" dirty="0"/>
          </a:p>
        </p:txBody>
      </p:sp>
    </p:spTree>
    <p:extLst>
      <p:ext uri="{BB962C8B-B14F-4D97-AF65-F5344CB8AC3E}">
        <p14:creationId xmlns:p14="http://schemas.microsoft.com/office/powerpoint/2010/main" val="3915127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dirty="0">
                <a:latin typeface="Roboto" panose="02000000000000000000" pitchFamily="2" charset="0"/>
                <a:ea typeface="Roboto" panose="02000000000000000000" pitchFamily="2" charset="0"/>
              </a:rPr>
              <a:t>Our speakers</a:t>
            </a:r>
          </a:p>
        </p:txBody>
      </p:sp>
      <p:sp>
        <p:nvSpPr>
          <p:cNvPr id="10" name="Content Placeholder 9">
            <a:extLst>
              <a:ext uri="{FF2B5EF4-FFF2-40B4-BE49-F238E27FC236}">
                <a16:creationId xmlns:a16="http://schemas.microsoft.com/office/drawing/2014/main" id="{2A306668-B8C8-4404-BF84-2E3D490BCE94}"/>
              </a:ext>
            </a:extLst>
          </p:cNvPr>
          <p:cNvSpPr>
            <a:spLocks noGrp="1"/>
          </p:cNvSpPr>
          <p:nvPr>
            <p:ph sz="half" idx="1"/>
          </p:nvPr>
        </p:nvSpPr>
        <p:spPr>
          <a:xfrm>
            <a:off x="2199300" y="2043288"/>
            <a:ext cx="9675868" cy="4351338"/>
          </a:xfrm>
        </p:spPr>
        <p:txBody>
          <a:bodyPr>
            <a:normAutofit/>
          </a:bodyPr>
          <a:lstStyle/>
          <a:p>
            <a:r>
              <a:rPr lang="en-US" sz="2400" dirty="0">
                <a:latin typeface="Roboto" panose="02000000000000000000" pitchFamily="2" charset="0"/>
                <a:ea typeface="Roboto" panose="02000000000000000000" pitchFamily="2" charset="0"/>
              </a:rPr>
              <a:t>Dr. Kristin </a:t>
            </a:r>
            <a:r>
              <a:rPr lang="en-US" sz="2400" dirty="0" err="1">
                <a:latin typeface="Roboto" panose="02000000000000000000" pitchFamily="2" charset="0"/>
                <a:ea typeface="Roboto" panose="02000000000000000000" pitchFamily="2" charset="0"/>
              </a:rPr>
              <a:t>Barañano</a:t>
            </a:r>
            <a:endParaRPr lang="en-US" sz="2400" dirty="0">
              <a:latin typeface="Roboto" panose="02000000000000000000" pitchFamily="2" charset="0"/>
              <a:ea typeface="Roboto" panose="02000000000000000000" pitchFamily="2" charset="0"/>
            </a:endParaRPr>
          </a:p>
          <a:p>
            <a:r>
              <a:rPr lang="en-US" sz="2400" dirty="0">
                <a:latin typeface="Roboto" panose="02000000000000000000" pitchFamily="2" charset="0"/>
                <a:ea typeface="Roboto" panose="02000000000000000000" pitchFamily="2" charset="0"/>
              </a:rPr>
              <a:t>Cindy De Mint</a:t>
            </a:r>
          </a:p>
          <a:p>
            <a:r>
              <a:rPr lang="en-US" sz="2400" dirty="0" smtClean="0">
                <a:latin typeface="Roboto" panose="02000000000000000000" pitchFamily="2" charset="0"/>
                <a:ea typeface="Roboto" panose="02000000000000000000" pitchFamily="2" charset="0"/>
              </a:rPr>
              <a:t>Courtney Ng</a:t>
            </a:r>
            <a:endParaRPr lang="en-US"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223975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D2887-8ABB-4E7A-B8C8-C6A406F45BE9}"/>
              </a:ext>
            </a:extLst>
          </p:cNvPr>
          <p:cNvSpPr>
            <a:spLocks noGrp="1"/>
          </p:cNvSpPr>
          <p:nvPr>
            <p:ph type="title"/>
          </p:nvPr>
        </p:nvSpPr>
        <p:spPr>
          <a:xfrm>
            <a:off x="2153653" y="485699"/>
            <a:ext cx="9768382" cy="799610"/>
          </a:xfrm>
        </p:spPr>
        <p:txBody>
          <a:bodyPr>
            <a:noAutofit/>
          </a:bodyPr>
          <a:lstStyle/>
          <a:p>
            <a:pPr algn="ctr"/>
            <a:r>
              <a:rPr lang="en-US" sz="5400" dirty="0">
                <a:solidFill>
                  <a:srgbClr val="002567"/>
                </a:solidFill>
                <a:latin typeface="Roboto Black" pitchFamily="2" charset="0"/>
                <a:ea typeface="Roboto Black" pitchFamily="2" charset="0"/>
              </a:rPr>
              <a:t>PRESENTER DISCLOSURES</a:t>
            </a:r>
            <a:endParaRPr lang="en-US" sz="4000" b="1" dirty="0">
              <a:solidFill>
                <a:srgbClr val="002567"/>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157991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3" name="Content Placeholder 2">
            <a:extLst>
              <a:ext uri="{FF2B5EF4-FFF2-40B4-BE49-F238E27FC236}">
                <a16:creationId xmlns:a16="http://schemas.microsoft.com/office/drawing/2014/main" id="{B8017401-7DB1-4CD1-9DFA-C1AB10F0FFD8}"/>
              </a:ext>
            </a:extLst>
          </p:cNvPr>
          <p:cNvSpPr>
            <a:spLocks noGrp="1"/>
          </p:cNvSpPr>
          <p:nvPr>
            <p:ph sz="half" idx="1"/>
          </p:nvPr>
        </p:nvSpPr>
        <p:spPr>
          <a:xfrm>
            <a:off x="2550695" y="2043289"/>
            <a:ext cx="8783052" cy="4351338"/>
          </a:xfrm>
        </p:spPr>
        <p:txBody>
          <a:bodyPr/>
          <a:lstStyle/>
          <a:p>
            <a:r>
              <a:rPr lang="en-US" dirty="0">
                <a:latin typeface="Roboto" panose="02000000000000000000" pitchFamily="2" charset="0"/>
                <a:ea typeface="Roboto" panose="02000000000000000000" pitchFamily="2" charset="0"/>
              </a:rPr>
              <a:t>Dr. Kristin </a:t>
            </a:r>
            <a:r>
              <a:rPr lang="en-US" dirty="0" err="1">
                <a:latin typeface="Roboto" panose="02000000000000000000" pitchFamily="2" charset="0"/>
                <a:ea typeface="Roboto" panose="02000000000000000000" pitchFamily="2" charset="0"/>
              </a:rPr>
              <a:t>Barañano</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Cindy De Mint</a:t>
            </a:r>
          </a:p>
          <a:p>
            <a:r>
              <a:rPr lang="en-US" dirty="0">
                <a:latin typeface="Roboto" panose="02000000000000000000" pitchFamily="2" charset="0"/>
                <a:ea typeface="Roboto" panose="02000000000000000000" pitchFamily="2" charset="0"/>
              </a:rPr>
              <a:t>Courtney Ng</a:t>
            </a:r>
          </a:p>
          <a:p>
            <a:pPr marL="0" indent="0">
              <a:buNone/>
            </a:pPr>
            <a:endParaRPr lang="en-US" dirty="0">
              <a:solidFill>
                <a:srgbClr val="002567"/>
              </a:solidFill>
              <a:latin typeface="Roboto" panose="02000000000000000000" pitchFamily="2" charset="0"/>
              <a:ea typeface="Roboto" panose="02000000000000000000" pitchFamily="2" charset="0"/>
            </a:endParaRPr>
          </a:p>
          <a:p>
            <a:pPr marL="0" indent="0">
              <a:buNone/>
            </a:pPr>
            <a:r>
              <a:rPr lang="en-US" dirty="0">
                <a:solidFill>
                  <a:srgbClr val="002567"/>
                </a:solidFill>
                <a:latin typeface="Roboto" panose="02000000000000000000" pitchFamily="2" charset="0"/>
                <a:ea typeface="Roboto" panose="02000000000000000000" pitchFamily="2" charset="0"/>
              </a:rPr>
              <a:t>No relationships to disclose or list</a:t>
            </a:r>
          </a:p>
          <a:p>
            <a:endParaRPr lang="en-US" dirty="0"/>
          </a:p>
        </p:txBody>
      </p:sp>
      <p:sp>
        <p:nvSpPr>
          <p:cNvPr id="11" name="TextBox 10">
            <a:extLst>
              <a:ext uri="{FF2B5EF4-FFF2-40B4-BE49-F238E27FC236}">
                <a16:creationId xmlns:a16="http://schemas.microsoft.com/office/drawing/2014/main" id="{C4F014A1-FE2F-413C-82FB-095DBF742F5F}"/>
              </a:ext>
            </a:extLst>
          </p:cNvPr>
          <p:cNvSpPr txBox="1"/>
          <p:nvPr/>
        </p:nvSpPr>
        <p:spPr>
          <a:xfrm>
            <a:off x="42111" y="578495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2" name="Picture 11" descr="Icon&#10;&#10;Description automatically generated">
            <a:extLst>
              <a:ext uri="{FF2B5EF4-FFF2-40B4-BE49-F238E27FC236}">
                <a16:creationId xmlns:a16="http://schemas.microsoft.com/office/drawing/2014/main" id="{E3AD16BD-D3BA-456B-BE81-B64DD607ED5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Tree>
    <p:extLst>
      <p:ext uri="{BB962C8B-B14F-4D97-AF65-F5344CB8AC3E}">
        <p14:creationId xmlns:p14="http://schemas.microsoft.com/office/powerpoint/2010/main" val="500127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dark, night sky&#10;&#10;Description automatically generated">
            <a:extLst>
              <a:ext uri="{FF2B5EF4-FFF2-40B4-BE49-F238E27FC236}">
                <a16:creationId xmlns:a16="http://schemas.microsoft.com/office/drawing/2014/main" id="{D9BC66F9-1922-4B1B-A84C-A3542E0867C0}"/>
              </a:ext>
            </a:extLst>
          </p:cNvPr>
          <p:cNvPicPr>
            <a:picLocks noChangeAspect="1"/>
          </p:cNvPicPr>
          <p:nvPr/>
        </p:nvPicPr>
        <p:blipFill rotWithShape="1">
          <a:blip r:embed="rId2"/>
          <a:srcRect b="21219"/>
          <a:stretch/>
        </p:blipFill>
        <p:spPr>
          <a:xfrm>
            <a:off x="0" y="-12357"/>
            <a:ext cx="12192000" cy="6858001"/>
          </a:xfrm>
          <a:prstGeom prst="rect">
            <a:avLst/>
          </a:prstGeom>
        </p:spPr>
      </p:pic>
      <p:sp>
        <p:nvSpPr>
          <p:cNvPr id="5" name="TextBox 4">
            <a:extLst>
              <a:ext uri="{FF2B5EF4-FFF2-40B4-BE49-F238E27FC236}">
                <a16:creationId xmlns:a16="http://schemas.microsoft.com/office/drawing/2014/main" id="{F84D6E0C-083A-427F-BD41-B9D2DC1D6DF5}"/>
              </a:ext>
            </a:extLst>
          </p:cNvPr>
          <p:cNvSpPr txBox="1"/>
          <p:nvPr/>
        </p:nvSpPr>
        <p:spPr>
          <a:xfrm>
            <a:off x="5632934" y="64167"/>
            <a:ext cx="6331757" cy="4524315"/>
          </a:xfrm>
          <a:prstGeom prst="rect">
            <a:avLst/>
          </a:prstGeom>
          <a:noFill/>
        </p:spPr>
        <p:txBody>
          <a:bodyPr wrap="square" rtlCol="0">
            <a:spAutoFit/>
          </a:bodyPr>
          <a:lstStyle/>
          <a:p>
            <a:r>
              <a:rPr lang="en-US" sz="4800" dirty="0">
                <a:solidFill>
                  <a:schemeClr val="bg1"/>
                </a:solidFill>
                <a:latin typeface="Roboto Black" pitchFamily="2" charset="0"/>
                <a:ea typeface="Roboto Black" pitchFamily="2" charset="0"/>
              </a:rPr>
              <a:t>Top questions for your neurologist during adolescence into adulthood</a:t>
            </a:r>
          </a:p>
          <a:p>
            <a:endParaRPr lang="en-US" sz="4800" dirty="0">
              <a:solidFill>
                <a:schemeClr val="bg1"/>
              </a:solidFill>
              <a:latin typeface="Roboto Black" pitchFamily="2" charset="0"/>
              <a:ea typeface="Roboto Black" pitchFamily="2" charset="0"/>
            </a:endParaRPr>
          </a:p>
          <a:p>
            <a:r>
              <a:rPr lang="en-US" sz="4800" dirty="0">
                <a:solidFill>
                  <a:schemeClr val="bg1"/>
                </a:solidFill>
                <a:latin typeface="Roboto Black" pitchFamily="2" charset="0"/>
                <a:ea typeface="Roboto Black" pitchFamily="2" charset="0"/>
              </a:rPr>
              <a:t>Dr. Kristin </a:t>
            </a:r>
            <a:r>
              <a:rPr lang="en-US" sz="4800" dirty="0" err="1">
                <a:solidFill>
                  <a:schemeClr val="bg1"/>
                </a:solidFill>
                <a:latin typeface="Roboto Black" pitchFamily="2" charset="0"/>
                <a:ea typeface="Roboto Black" pitchFamily="2" charset="0"/>
              </a:rPr>
              <a:t>Barañano</a:t>
            </a:r>
            <a:endParaRPr lang="en-US" sz="4800" dirty="0">
              <a:solidFill>
                <a:schemeClr val="bg1"/>
              </a:solidFill>
              <a:latin typeface="Roboto Black" pitchFamily="2" charset="0"/>
              <a:ea typeface="Roboto Black" pitchFamily="2" charset="0"/>
            </a:endParaRPr>
          </a:p>
        </p:txBody>
      </p:sp>
      <p:sp>
        <p:nvSpPr>
          <p:cNvPr id="6" name="TextBox 5">
            <a:extLst>
              <a:ext uri="{FF2B5EF4-FFF2-40B4-BE49-F238E27FC236}">
                <a16:creationId xmlns:a16="http://schemas.microsoft.com/office/drawing/2014/main" id="{F5FF1DB4-11D8-4BFA-A937-00C335A588D8}"/>
              </a:ext>
            </a:extLst>
          </p:cNvPr>
          <p:cNvSpPr txBox="1"/>
          <p:nvPr/>
        </p:nvSpPr>
        <p:spPr>
          <a:xfrm>
            <a:off x="6300744" y="5929747"/>
            <a:ext cx="2823209" cy="830997"/>
          </a:xfrm>
          <a:prstGeom prst="rect">
            <a:avLst/>
          </a:prstGeom>
          <a:noFill/>
        </p:spPr>
        <p:txBody>
          <a:bodyPr wrap="none" rtlCol="0">
            <a:spAutoFit/>
          </a:bodyPr>
          <a:lstStyle/>
          <a:p>
            <a:pPr algn="r"/>
            <a:r>
              <a:rPr lang="en-US" sz="2400" b="1" dirty="0">
                <a:solidFill>
                  <a:schemeClr val="bg1"/>
                </a:solidFill>
                <a:latin typeface="Roboto" panose="02000000000000000000" pitchFamily="2" charset="0"/>
                <a:ea typeface="Roboto" panose="02000000000000000000" pitchFamily="2" charset="0"/>
              </a:rPr>
              <a:t>A Virtual Event</a:t>
            </a:r>
          </a:p>
          <a:p>
            <a:pPr algn="r"/>
            <a:r>
              <a:rPr lang="en-US" sz="2400" b="1" dirty="0">
                <a:solidFill>
                  <a:schemeClr val="bg1"/>
                </a:solidFill>
                <a:latin typeface="Roboto" panose="02000000000000000000" pitchFamily="2" charset="0"/>
                <a:ea typeface="Roboto" panose="02000000000000000000" pitchFamily="2" charset="0"/>
              </a:rPr>
              <a:t>March 17-19, 2022</a:t>
            </a:r>
          </a:p>
        </p:txBody>
      </p:sp>
      <p:cxnSp>
        <p:nvCxnSpPr>
          <p:cNvPr id="7" name="Straight Connector 6">
            <a:extLst>
              <a:ext uri="{FF2B5EF4-FFF2-40B4-BE49-F238E27FC236}">
                <a16:creationId xmlns:a16="http://schemas.microsoft.com/office/drawing/2014/main" id="{7C553F50-A4AD-474C-97FB-B3688B030154}"/>
              </a:ext>
            </a:extLst>
          </p:cNvPr>
          <p:cNvCxnSpPr/>
          <p:nvPr/>
        </p:nvCxnSpPr>
        <p:spPr>
          <a:xfrm>
            <a:off x="5632934" y="2805193"/>
            <a:ext cx="609928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9B9D3182-BFB2-4843-B322-23D5D47DEB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30673" y="4436953"/>
            <a:ext cx="3254608" cy="2323791"/>
          </a:xfrm>
          <a:prstGeom prst="rect">
            <a:avLst/>
          </a:prstGeom>
        </p:spPr>
      </p:pic>
    </p:spTree>
    <p:extLst>
      <p:ext uri="{BB962C8B-B14F-4D97-AF65-F5344CB8AC3E}">
        <p14:creationId xmlns:p14="http://schemas.microsoft.com/office/powerpoint/2010/main" val="574552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dirty="0">
                <a:latin typeface="Roboto" panose="02000000000000000000" pitchFamily="2" charset="0"/>
                <a:ea typeface="Roboto" panose="02000000000000000000" pitchFamily="2" charset="0"/>
              </a:rPr>
              <a:t>Top questions and how your neurologist can help</a:t>
            </a:r>
          </a:p>
        </p:txBody>
      </p:sp>
      <p:sp>
        <p:nvSpPr>
          <p:cNvPr id="4" name="Content Placeholder 3">
            <a:extLst>
              <a:ext uri="{FF2B5EF4-FFF2-40B4-BE49-F238E27FC236}">
                <a16:creationId xmlns:a16="http://schemas.microsoft.com/office/drawing/2014/main" id="{3C589B43-6DF2-8C49-BD6A-034DCE89F7F3}"/>
              </a:ext>
            </a:extLst>
          </p:cNvPr>
          <p:cNvSpPr>
            <a:spLocks noGrp="1"/>
          </p:cNvSpPr>
          <p:nvPr>
            <p:ph sz="half" idx="1"/>
          </p:nvPr>
        </p:nvSpPr>
        <p:spPr>
          <a:xfrm>
            <a:off x="2277096" y="1803553"/>
            <a:ext cx="8835403" cy="4189470"/>
          </a:xfrm>
        </p:spPr>
        <p:txBody>
          <a:bodyPr>
            <a:normAutofit/>
          </a:bodyPr>
          <a:lstStyle/>
          <a:p>
            <a:r>
              <a:rPr lang="en-US" dirty="0"/>
              <a:t>Do we need to find a new neurologist?</a:t>
            </a:r>
          </a:p>
          <a:p>
            <a:r>
              <a:rPr lang="en-US" dirty="0"/>
              <a:t>What should we expect to change during our visits?</a:t>
            </a:r>
          </a:p>
          <a:p>
            <a:r>
              <a:rPr lang="en-US" dirty="0"/>
              <a:t>How can our neurologist help with school?</a:t>
            </a:r>
          </a:p>
          <a:p>
            <a:r>
              <a:rPr lang="en-US" dirty="0"/>
              <a:t>What about driving?</a:t>
            </a:r>
          </a:p>
          <a:p>
            <a:r>
              <a:rPr lang="en-US" dirty="0"/>
              <a:t>What happens after high school?</a:t>
            </a:r>
          </a:p>
          <a:p>
            <a:r>
              <a:rPr lang="en-US" dirty="0"/>
              <a:t>What happens at age 18 with decision making?</a:t>
            </a:r>
          </a:p>
          <a:p>
            <a:r>
              <a:rPr lang="en-US" dirty="0"/>
              <a:t>What about health insurance?</a:t>
            </a:r>
          </a:p>
          <a:p>
            <a:r>
              <a:rPr lang="en-US" dirty="0"/>
              <a:t>What about disability?</a:t>
            </a:r>
          </a:p>
        </p:txBody>
      </p:sp>
    </p:spTree>
    <p:extLst>
      <p:ext uri="{BB962C8B-B14F-4D97-AF65-F5344CB8AC3E}">
        <p14:creationId xmlns:p14="http://schemas.microsoft.com/office/powerpoint/2010/main" val="2614192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19089" y="477990"/>
            <a:ext cx="9743980" cy="1325563"/>
          </a:xfrm>
        </p:spPr>
        <p:txBody>
          <a:bodyPr>
            <a:normAutofit/>
          </a:bodyPr>
          <a:lstStyle/>
          <a:p>
            <a:r>
              <a:rPr lang="en-US" sz="3200" dirty="0">
                <a:latin typeface="Roboto" panose="02000000000000000000" pitchFamily="2" charset="0"/>
                <a:ea typeface="Roboto" panose="02000000000000000000" pitchFamily="2" charset="0"/>
              </a:rPr>
              <a:t>Do we need to find a new neurologist?</a:t>
            </a:r>
          </a:p>
        </p:txBody>
      </p:sp>
      <p:pic>
        <p:nvPicPr>
          <p:cNvPr id="4" name="Picture 3"/>
          <p:cNvPicPr>
            <a:picLocks noChangeAspect="1"/>
          </p:cNvPicPr>
          <p:nvPr/>
        </p:nvPicPr>
        <p:blipFill>
          <a:blip r:embed="rId4"/>
          <a:stretch>
            <a:fillRect/>
          </a:stretch>
        </p:blipFill>
        <p:spPr>
          <a:xfrm>
            <a:off x="3088872" y="1825870"/>
            <a:ext cx="6578829" cy="4415520"/>
          </a:xfrm>
          <a:prstGeom prst="rect">
            <a:avLst/>
          </a:prstGeom>
        </p:spPr>
      </p:pic>
    </p:spTree>
    <p:extLst>
      <p:ext uri="{BB962C8B-B14F-4D97-AF65-F5344CB8AC3E}">
        <p14:creationId xmlns:p14="http://schemas.microsoft.com/office/powerpoint/2010/main" val="131967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dirty="0">
                <a:latin typeface="Roboto" panose="02000000000000000000" pitchFamily="2" charset="0"/>
                <a:ea typeface="Roboto" panose="02000000000000000000" pitchFamily="2" charset="0"/>
              </a:rPr>
              <a:t>What should we expect to change during our visits?</a:t>
            </a:r>
          </a:p>
        </p:txBody>
      </p:sp>
      <p:sp>
        <p:nvSpPr>
          <p:cNvPr id="10" name="Content Placeholder 9">
            <a:extLst>
              <a:ext uri="{FF2B5EF4-FFF2-40B4-BE49-F238E27FC236}">
                <a16:creationId xmlns:a16="http://schemas.microsoft.com/office/drawing/2014/main" id="{2A306668-B8C8-4404-BF84-2E3D490BCE94}"/>
              </a:ext>
            </a:extLst>
          </p:cNvPr>
          <p:cNvSpPr>
            <a:spLocks noGrp="1"/>
          </p:cNvSpPr>
          <p:nvPr>
            <p:ph sz="half" idx="1"/>
          </p:nvPr>
        </p:nvSpPr>
        <p:spPr>
          <a:xfrm>
            <a:off x="2199300" y="2043288"/>
            <a:ext cx="9675868" cy="4351338"/>
          </a:xfrm>
        </p:spPr>
        <p:txBody>
          <a:bodyPr>
            <a:normAutofit/>
          </a:bodyPr>
          <a:lstStyle/>
          <a:p>
            <a:r>
              <a:rPr lang="en-US" sz="2400" dirty="0">
                <a:latin typeface="Roboto" panose="02000000000000000000" pitchFamily="2" charset="0"/>
                <a:ea typeface="Roboto" panose="02000000000000000000" pitchFamily="2" charset="0"/>
              </a:rPr>
              <a:t>Introduction of individual time during visits</a:t>
            </a:r>
          </a:p>
          <a:p>
            <a:r>
              <a:rPr lang="en-US" sz="2400" dirty="0">
                <a:latin typeface="Roboto" panose="02000000000000000000" pitchFamily="2" charset="0"/>
                <a:ea typeface="Roboto" panose="02000000000000000000" pitchFamily="2" charset="0"/>
              </a:rPr>
              <a:t>Exploring adolescent’s understanding of their disorder</a:t>
            </a:r>
          </a:p>
          <a:p>
            <a:r>
              <a:rPr lang="en-US" sz="2400" dirty="0">
                <a:latin typeface="Roboto" panose="02000000000000000000" pitchFamily="2" charset="0"/>
                <a:ea typeface="Roboto" panose="02000000000000000000" pitchFamily="2" charset="0"/>
              </a:rPr>
              <a:t>Promote adolescent responsibility for self-care and self-advocacy</a:t>
            </a:r>
          </a:p>
          <a:p>
            <a:pPr marL="0" indent="0">
              <a:buNone/>
            </a:pPr>
            <a:endParaRPr lang="en-US"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67520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dirty="0">
                <a:latin typeface="Roboto" panose="02000000000000000000" pitchFamily="2" charset="0"/>
                <a:ea typeface="Roboto" panose="02000000000000000000" pitchFamily="2" charset="0"/>
              </a:rPr>
              <a:t>What should we expect to change during our visits?</a:t>
            </a:r>
          </a:p>
        </p:txBody>
      </p:sp>
      <p:sp>
        <p:nvSpPr>
          <p:cNvPr id="10" name="Content Placeholder 9">
            <a:extLst>
              <a:ext uri="{FF2B5EF4-FFF2-40B4-BE49-F238E27FC236}">
                <a16:creationId xmlns:a16="http://schemas.microsoft.com/office/drawing/2014/main" id="{2A306668-B8C8-4404-BF84-2E3D490BCE94}"/>
              </a:ext>
            </a:extLst>
          </p:cNvPr>
          <p:cNvSpPr>
            <a:spLocks noGrp="1"/>
          </p:cNvSpPr>
          <p:nvPr>
            <p:ph sz="half" idx="1"/>
          </p:nvPr>
        </p:nvSpPr>
        <p:spPr>
          <a:xfrm>
            <a:off x="2199300" y="2043288"/>
            <a:ext cx="9675868" cy="4351338"/>
          </a:xfrm>
        </p:spPr>
        <p:txBody>
          <a:bodyPr>
            <a:normAutofit/>
          </a:bodyPr>
          <a:lstStyle/>
          <a:p>
            <a:r>
              <a:rPr lang="en-US" sz="2400" dirty="0">
                <a:latin typeface="Roboto" panose="02000000000000000000" pitchFamily="2" charset="0"/>
                <a:ea typeface="Roboto" panose="02000000000000000000" pitchFamily="2" charset="0"/>
              </a:rPr>
              <a:t>Introduction of individual time during visits</a:t>
            </a:r>
          </a:p>
          <a:p>
            <a:r>
              <a:rPr lang="en-US" sz="2400" dirty="0">
                <a:latin typeface="Roboto" panose="02000000000000000000" pitchFamily="2" charset="0"/>
                <a:ea typeface="Roboto" panose="02000000000000000000" pitchFamily="2" charset="0"/>
              </a:rPr>
              <a:t>Exploring adolescent’s understanding of their disorder</a:t>
            </a:r>
          </a:p>
          <a:p>
            <a:r>
              <a:rPr lang="en-US" sz="2400" dirty="0">
                <a:latin typeface="Roboto" panose="02000000000000000000" pitchFamily="2" charset="0"/>
                <a:ea typeface="Roboto" panose="02000000000000000000" pitchFamily="2" charset="0"/>
              </a:rPr>
              <a:t>Promote adolescent responsibility for self-care and self-advocacy</a:t>
            </a:r>
          </a:p>
          <a:p>
            <a:endParaRPr lang="en-US" sz="2400" dirty="0">
              <a:latin typeface="Roboto" panose="02000000000000000000" pitchFamily="2" charset="0"/>
              <a:ea typeface="Roboto" panose="02000000000000000000" pitchFamily="2" charset="0"/>
            </a:endParaRPr>
          </a:p>
          <a:p>
            <a:r>
              <a:rPr lang="en-US" sz="2400" dirty="0">
                <a:latin typeface="Roboto" panose="02000000000000000000" pitchFamily="2" charset="0"/>
                <a:ea typeface="Roboto" panose="02000000000000000000" pitchFamily="2" charset="0"/>
              </a:rPr>
              <a:t>This transition takes place even if the provider doesn’t change!</a:t>
            </a:r>
            <a:endParaRPr lang="en-US"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70232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1783F9E39C6143B2942F3815AD199D" ma:contentTypeVersion="13" ma:contentTypeDescription="Create a new document." ma:contentTypeScope="" ma:versionID="c5f9d831a499722bf1620d6787ce8ef9">
  <xsd:schema xmlns:xsd="http://www.w3.org/2001/XMLSchema" xmlns:xs="http://www.w3.org/2001/XMLSchema" xmlns:p="http://schemas.microsoft.com/office/2006/metadata/properties" xmlns:ns2="4f7f5c37-561b-4b06-8e12-e4d5776365ef" xmlns:ns3="166e0ee6-762f-4334-8215-880370ecf749" targetNamespace="http://schemas.microsoft.com/office/2006/metadata/properties" ma:root="true" ma:fieldsID="2fbeb563e2c790bd008335b132ccec5b" ns2:_="" ns3:_="">
    <xsd:import namespace="4f7f5c37-561b-4b06-8e12-e4d5776365ef"/>
    <xsd:import namespace="166e0ee6-762f-4334-8215-880370ecf7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f5c37-561b-4b06-8e12-e4d5776365e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6e0ee6-762f-4334-8215-880370ecf74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7F18B4-75AA-4B1E-BEEA-DF142EEF0792}"/>
</file>

<file path=customXml/itemProps2.xml><?xml version="1.0" encoding="utf-8"?>
<ds:datastoreItem xmlns:ds="http://schemas.openxmlformats.org/officeDocument/2006/customXml" ds:itemID="{1B5F377F-3FA0-402C-8FB5-62D2A066BADA}">
  <ds:schemaRefs>
    <ds:schemaRef ds:uri="http://schemas.microsoft.com/sharepoint/v3/contenttype/forms"/>
  </ds:schemaRefs>
</ds:datastoreItem>
</file>

<file path=customXml/itemProps3.xml><?xml version="1.0" encoding="utf-8"?>
<ds:datastoreItem xmlns:ds="http://schemas.openxmlformats.org/officeDocument/2006/customXml" ds:itemID="{3C9427DC-8CCE-4C61-95B1-E0FD1B32B97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10039</TotalTime>
  <Words>455</Words>
  <Application>Microsoft Office PowerPoint</Application>
  <PresentationFormat>Widescreen</PresentationFormat>
  <Paragraphs>106</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Roboto</vt:lpstr>
      <vt:lpstr>Roboto Black</vt:lpstr>
      <vt:lpstr>Office Theme</vt:lpstr>
      <vt:lpstr>PowerPoint Presentation</vt:lpstr>
      <vt:lpstr>DISCLAIMER</vt:lpstr>
      <vt:lpstr>Our speakers</vt:lpstr>
      <vt:lpstr>PRESENTER DISCLOSURES</vt:lpstr>
      <vt:lpstr>PowerPoint Presentation</vt:lpstr>
      <vt:lpstr>Top questions and how your neurologist can help</vt:lpstr>
      <vt:lpstr>Do we need to find a new neurologist?</vt:lpstr>
      <vt:lpstr>What should we expect to change during our visits?</vt:lpstr>
      <vt:lpstr>What should we expect to change during our visits?</vt:lpstr>
      <vt:lpstr>How can our neurologist help with school?</vt:lpstr>
      <vt:lpstr>PowerPoint Presentation</vt:lpstr>
      <vt:lpstr>What about driving?</vt:lpstr>
      <vt:lpstr>PowerPoint Presentation</vt:lpstr>
      <vt:lpstr>What happens after high school?</vt:lpstr>
      <vt:lpstr>PowerPoint Presentation</vt:lpstr>
      <vt:lpstr>What happens at age 18 with decision making?</vt:lpstr>
      <vt:lpstr>PowerPoint Presentation</vt:lpstr>
      <vt:lpstr>What about health insurance?</vt:lpstr>
      <vt:lpstr>What about disability?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Utting, Mollie</dc:creator>
  <cp:lastModifiedBy>Kristin Baranano</cp:lastModifiedBy>
  <cp:revision>18</cp:revision>
  <dcterms:created xsi:type="dcterms:W3CDTF">2022-01-14T16:59:00Z</dcterms:created>
  <dcterms:modified xsi:type="dcterms:W3CDTF">2022-02-10T16:27:26Z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0x010100B51783F9E39C6143B2942F3815AD199D</vt:lpwstr>
  </property>
</Properties>
</file>