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fntdata" ContentType="application/x-fontdata"/>
  <Default Extension="xml" ContentType="application/xml"/>
  <Default Extension="tiff" ContentType="image/tiff"/>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diagrams/data1.xml" ContentType="application/vnd.openxmlformats-officedocument.drawingml.diagramData+xml"/>
  <Override PartName="/ppt/diagrams/data14.xml" ContentType="application/vnd.openxmlformats-officedocument.drawingml.diagramData+xml"/>
  <Override PartName="/ppt/diagrams/data13.xml" ContentType="application/vnd.openxmlformats-officedocument.drawingml.diagramData+xml"/>
  <Override PartName="/ppt/diagrams/data12.xml" ContentType="application/vnd.openxmlformats-officedocument.drawingml.diagramData+xml"/>
  <Override PartName="/ppt/diagrams/data11.xml" ContentType="application/vnd.openxmlformats-officedocument.drawingml.diagramData+xml"/>
  <Override PartName="/ppt/diagrams/data10.xml" ContentType="application/vnd.openxmlformats-officedocument.drawingml.diagramData+xml"/>
  <Override PartName="/ppt/diagrams/data9.xml" ContentType="application/vnd.openxmlformats-officedocument.drawingml.diagramData+xml"/>
  <Override PartName="/ppt/diagrams/data8.xml" ContentType="application/vnd.openxmlformats-officedocument.drawingml.diagramData+xml"/>
  <Override PartName="/ppt/presentation.xml" ContentType="application/vnd.openxmlformats-officedocument.presentationml.presentation.main+xml"/>
  <Override PartName="/ppt/diagrams/data2.xml" ContentType="application/vnd.openxmlformats-officedocument.drawingml.diagramData+xml"/>
  <Override PartName="/ppt/diagrams/data7.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7.xml" ContentType="application/vnd.openxmlformats-officedocument.presentationml.notesSlide+xml"/>
  <Override PartName="/ppt/notesSlides/notesSlide18.xml" ContentType="application/vnd.openxmlformats-officedocument.presentationml.notesSlide+xml"/>
  <Override PartName="/ppt/notesSlides/notesSlide6.xml" ContentType="application/vnd.openxmlformats-officedocument.presentationml.notesSlide+xml"/>
  <Override PartName="/ppt/notesSlides/notesSlide19.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21.xml" ContentType="application/vnd.openxmlformats-officedocument.presentationml.notesSlide+xml"/>
  <Override PartName="/ppt/notesSlides/notesSlide3.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22.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3.xml" ContentType="application/vnd.openxmlformats-officedocument.presentationml.notesSlide+xml"/>
  <Override PartName="/ppt/notesSlides/notesSlide2.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diagrams/drawing13.xml" ContentType="application/vnd.ms-office.drawingml.diagramDrawing+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colors13.xml" ContentType="application/vnd.openxmlformats-officedocument.drawingml.diagramColors+xml"/>
  <Override PartName="/ppt/diagrams/quickStyle13.xml" ContentType="application/vnd.openxmlformats-officedocument.drawingml.diagramStyle+xml"/>
  <Override PartName="/ppt/diagrams/colors7.xml" ContentType="application/vnd.openxmlformats-officedocument.drawingml.diagramColors+xml"/>
  <Override PartName="/ppt/diagrams/layout13.xml" ContentType="application/vnd.openxmlformats-officedocument.drawingml.diagramLayout+xml"/>
  <Override PartName="/ppt/diagrams/drawing12.xml" ContentType="application/vnd.ms-office.drawingml.diagramDrawing+xml"/>
  <Override PartName="/ppt/diagrams/colors12.xml" ContentType="application/vnd.openxmlformats-officedocument.drawingml.diagramColors+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diagrams/quickStyle12.xml" ContentType="application/vnd.openxmlformats-officedocument.drawingml.diagramStyle+xml"/>
  <Override PartName="/ppt/theme/theme3.xml" ContentType="application/vnd.openxmlformats-officedocument.theme+xml"/>
  <Override PartName="/ppt/theme/theme2.xml" ContentType="application/vnd.openxmlformats-officedocument.theme+xml"/>
  <Override PartName="/ppt/diagrams/layout12.xml" ContentType="application/vnd.openxmlformats-officedocument.drawingml.diagramLayout+xml"/>
  <Override PartName="/ppt/diagrams/drawing11.xml" ContentType="application/vnd.ms-office.drawingml.diagramDrawing+xml"/>
  <Override PartName="/ppt/diagrams/colors11.xml" ContentType="application/vnd.openxmlformats-officedocument.drawingml.diagramColors+xml"/>
  <Override PartName="/ppt/diagrams/quickStyle11.xml" ContentType="application/vnd.openxmlformats-officedocument.drawingml.diagramStyle+xml"/>
  <Override PartName="/ppt/diagrams/layout11.xml" ContentType="application/vnd.openxmlformats-officedocument.drawingml.diagramLayout+xml"/>
  <Override PartName="/ppt/diagrams/drawing10.xml" ContentType="application/vnd.ms-office.drawingml.diagramDrawing+xml"/>
  <Override PartName="/ppt/diagrams/colors10.xml" ContentType="application/vnd.openxmlformats-officedocument.drawingml.diagramColors+xml"/>
  <Override PartName="/ppt/diagrams/quickStyle10.xml" ContentType="application/vnd.openxmlformats-officedocument.drawingml.diagramStyle+xml"/>
  <Override PartName="/ppt/diagrams/layout10.xml" ContentType="application/vnd.openxmlformats-officedocument.drawingml.diagramLayout+xml"/>
  <Override PartName="/ppt/theme/theme1.xml" ContentType="application/vnd.openxmlformats-officedocument.theme+xml"/>
  <Override PartName="/ppt/diagrams/drawing9.xml" ContentType="application/vnd.ms-office.drawingml.diagramDrawing+xml"/>
  <Override PartName="/ppt/diagrams/colors9.xml" ContentType="application/vnd.openxmlformats-officedocument.drawingml.diagramColors+xml"/>
  <Override PartName="/ppt/handoutMasters/handoutMaster1.xml" ContentType="application/vnd.openxmlformats-officedocument.presentationml.handoutMaster+xml"/>
  <Override PartName="/ppt/diagrams/quickStyle9.xml" ContentType="application/vnd.openxmlformats-officedocument.drawingml.diagramStyle+xml"/>
  <Override PartName="/ppt/diagrams/layout9.xml" ContentType="application/vnd.openxmlformats-officedocument.drawingml.diagramLayout+xml"/>
  <Override PartName="/ppt/diagrams/drawing8.xml" ContentType="application/vnd.ms-office.drawingml.diagramDrawing+xml"/>
  <Override PartName="/ppt/diagrams/colors8.xml" ContentType="application/vnd.openxmlformats-officedocument.drawingml.diagramColors+xml"/>
  <Override PartName="/ppt/diagrams/quickStyle8.xml" ContentType="application/vnd.openxmlformats-officedocument.drawingml.diagramStyle+xml"/>
  <Override PartName="/ppt/diagrams/layout8.xml" ContentType="application/vnd.openxmlformats-officedocument.drawingml.diagramLayout+xml"/>
  <Override PartName="/ppt/diagrams/drawing7.xml" ContentType="application/vnd.ms-office.drawingml.diagramDrawing+xml"/>
  <Override PartName="/ppt/diagrams/quickStyle7.xml" ContentType="application/vnd.openxmlformats-officedocument.drawingml.diagramStyle+xml"/>
  <Override PartName="/ppt/diagrams/layout7.xml" ContentType="application/vnd.openxmlformats-officedocument.drawingml.diagramLayout+xml"/>
  <Override PartName="/ppt/diagrams/layout2.xml" ContentType="application/vnd.openxmlformats-officedocument.drawingml.diagramLayout+xml"/>
  <Override PartName="/ppt/notesMasters/notesMaster1.xml" ContentType="application/vnd.openxmlformats-officedocument.presentationml.notesMaster+xml"/>
  <Override PartName="/ppt/diagrams/drawing6.xml" ContentType="application/vnd.ms-office.drawingml.diagramDrawing+xml"/>
  <Override PartName="/ppt/diagrams/colors6.xml" ContentType="application/vnd.openxmlformats-officedocument.drawingml.diagramColors+xml"/>
  <Override PartName="/ppt/diagrams/quickStyle6.xml" ContentType="application/vnd.openxmlformats-officedocument.drawingml.diagramStyle+xml"/>
  <Override PartName="/ppt/diagrams/layout6.xml" ContentType="application/vnd.openxmlformats-officedocument.drawingml.diagramLayout+xml"/>
  <Override PartName="/ppt/diagrams/quickStyle2.xml" ContentType="application/vnd.openxmlformats-officedocument.drawingml.diagramStyle+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diagrams/colors2.xml" ContentType="application/vnd.openxmlformats-officedocument.drawingml.diagramColors+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drawing2.xml" ContentType="application/vnd.ms-office.drawingml.diagramDrawing+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40"/>
  </p:notesMasterIdLst>
  <p:handoutMasterIdLst>
    <p:handoutMasterId r:id="rId41"/>
  </p:handoutMasterIdLst>
  <p:sldIdLst>
    <p:sldId id="256" r:id="rId2"/>
    <p:sldId id="258" r:id="rId3"/>
    <p:sldId id="259" r:id="rId4"/>
    <p:sldId id="260" r:id="rId5"/>
    <p:sldId id="447" r:id="rId6"/>
    <p:sldId id="360" r:id="rId7"/>
    <p:sldId id="361" r:id="rId8"/>
    <p:sldId id="362" r:id="rId9"/>
    <p:sldId id="363" r:id="rId10"/>
    <p:sldId id="438" r:id="rId11"/>
    <p:sldId id="364" r:id="rId12"/>
    <p:sldId id="401" r:id="rId13"/>
    <p:sldId id="434" r:id="rId14"/>
    <p:sldId id="437" r:id="rId15"/>
    <p:sldId id="408" r:id="rId16"/>
    <p:sldId id="435" r:id="rId17"/>
    <p:sldId id="436" r:id="rId18"/>
    <p:sldId id="448" r:id="rId19"/>
    <p:sldId id="263" r:id="rId20"/>
    <p:sldId id="261" r:id="rId21"/>
    <p:sldId id="265" r:id="rId22"/>
    <p:sldId id="266" r:id="rId23"/>
    <p:sldId id="267" r:id="rId24"/>
    <p:sldId id="268" r:id="rId25"/>
    <p:sldId id="442" r:id="rId26"/>
    <p:sldId id="441" r:id="rId27"/>
    <p:sldId id="287" r:id="rId28"/>
    <p:sldId id="444" r:id="rId29"/>
    <p:sldId id="280" r:id="rId30"/>
    <p:sldId id="284" r:id="rId31"/>
    <p:sldId id="283" r:id="rId32"/>
    <p:sldId id="281" r:id="rId33"/>
    <p:sldId id="443" r:id="rId34"/>
    <p:sldId id="282" r:id="rId35"/>
    <p:sldId id="285" r:id="rId36"/>
    <p:sldId id="445" r:id="rId37"/>
    <p:sldId id="274" r:id="rId38"/>
    <p:sldId id="446" r:id="rId39"/>
  </p:sldIdLst>
  <p:sldSz cx="12192000" cy="6858000"/>
  <p:notesSz cx="6858000" cy="9144000"/>
  <p:embeddedFontLst>
    <p:embeddedFont>
      <p:font typeface="Calibri" panose="020F0502020204030204" pitchFamily="34" charset="0"/>
      <p:regular r:id="rId42"/>
      <p:bold r:id="rId43"/>
      <p:italic r:id="rId44"/>
      <p:boldItalic r:id="rId45"/>
    </p:embeddedFont>
    <p:embeddedFont>
      <p:font typeface="Roboto" panose="02000000000000000000" pitchFamily="2" charset="0"/>
      <p:regular r:id="rId46"/>
      <p:bold r:id="rId47"/>
      <p:italic r:id="rId48"/>
      <p:boldItalic r:id="rId49"/>
    </p:embeddedFont>
    <p:embeddedFont>
      <p:font typeface="Roboto Black" panose="02000000000000000000" pitchFamily="2" charset="0"/>
      <p:bold r:id="rId50"/>
      <p:italic r:id="rId51"/>
      <p:boldItalic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7C"/>
    <a:srgbClr val="004066"/>
    <a:srgbClr val="3D79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35"/>
    <p:restoredTop sz="87075"/>
  </p:normalViewPr>
  <p:slideViewPr>
    <p:cSldViewPr snapToGrid="0" snapToObjects="1">
      <p:cViewPr varScale="1">
        <p:scale>
          <a:sx n="106" d="100"/>
          <a:sy n="106" d="100"/>
        </p:scale>
        <p:origin x="1264" y="184"/>
      </p:cViewPr>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94" d="100"/>
          <a:sy n="94" d="100"/>
        </p:scale>
        <p:origin x="3752"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presProps" Target="presProps.xml"/><Relationship Id="rId58" Type="http://schemas.openxmlformats.org/officeDocument/2006/relationships/customXml" Target="../customXml/item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59"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handoutMaster" Target="handoutMasters/handoutMaster1.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customXml" Target="../customXml/item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5.xml.rels><?xml version="1.0" encoding="UTF-8" standalone="yes"?>
<Relationships xmlns="http://schemas.openxmlformats.org/package/2006/relationships"><Relationship Id="rId3" Type="http://schemas.openxmlformats.org/officeDocument/2006/relationships/hyperlink" Target="https://urldefense.proofpoint.com/v2/url?u=https-3A__youtu.be_UTM8SC1vZLI&amp;d=DwMFAg&amp;c=KoC5GYBOIefzxGAm2j6cjFf-Gz7ANghQIP9aFG9DuBs&amp;r=8ZLEruFmsfnVh3oVNzDBnMwRiyuGd9wsZvd2CCL63hw&amp;m=pKA98Fot_lItFbXkkCamdItKG11W6FqJwFZi2bvb62c&amp;s=84xv8q4UsF6z5k3MGuaHhG7QKrDGWb1k_8rqjJD7ud8&amp;e=" TargetMode="External"/><Relationship Id="rId2" Type="http://schemas.openxmlformats.org/officeDocument/2006/relationships/hyperlink" Target="https://urldefense.proofpoint.com/v2/url?u=https-3A__ataxia.org_neurologists-2Dand-2Dspecialty-2Dclinics_&amp;d=DwMGaQ&amp;c=KoC5GYBOIefzxGAm2j6cjFf-Gz7ANghQIP9aFG9DuBs&amp;r=8ZLEruFmsfnVh3oVNzDBnMwRiyuGd9wsZvd2CCL63hw&amp;m=xxEuYMOxvtYa9aS0rS8lg18lNpFOYPUrd8AOEBH0Trc&amp;s=5o5pKsqvZEJ53rIYJhlWTFYtRmZAC7euOnAoQDl_wf4&amp;e=" TargetMode="External"/><Relationship Id="rId1" Type="http://schemas.openxmlformats.org/officeDocument/2006/relationships/hyperlink" Target="https://ataxia.org/webinars/" TargetMode="External"/><Relationship Id="rId4" Type="http://schemas.openxmlformats.org/officeDocument/2006/relationships/hyperlink" Target="https://urldefense.proofpoint.com/v2/url?u=https-3A__ataxia.org_coronavirus-2Dprecautions-2Dfor-2Dataxia-2Dpatients_&amp;d=DwMFAg&amp;c=KoC5GYBOIefzxGAm2j6cjFf-Gz7ANghQIP9aFG9DuBs&amp;r=8ZLEruFmsfnVh3oVNzDBnMwRiyuGd9wsZvd2CCL63hw&amp;m=pKA98Fot_lItFbXkkCamdItKG11W6FqJwFZi2bvb62c&amp;s=dNRNgdoV3m7rlLgPXY9USGwbvTE7r5cEm0R6F_AIUHA&amp;e="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5.xml.rels><?xml version="1.0" encoding="UTF-8" standalone="yes"?>
<Relationships xmlns="http://schemas.openxmlformats.org/package/2006/relationships"><Relationship Id="rId3" Type="http://schemas.openxmlformats.org/officeDocument/2006/relationships/hyperlink" Target="https://urldefense.proofpoint.com/v2/url?u=https-3A__youtu.be_UTM8SC1vZLI&amp;d=DwMFAg&amp;c=KoC5GYBOIefzxGAm2j6cjFf-Gz7ANghQIP9aFG9DuBs&amp;r=8ZLEruFmsfnVh3oVNzDBnMwRiyuGd9wsZvd2CCL63hw&amp;m=pKA98Fot_lItFbXkkCamdItKG11W6FqJwFZi2bvb62c&amp;s=84xv8q4UsF6z5k3MGuaHhG7QKrDGWb1k_8rqjJD7ud8&amp;e=" TargetMode="External"/><Relationship Id="rId2" Type="http://schemas.openxmlformats.org/officeDocument/2006/relationships/hyperlink" Target="https://urldefense.proofpoint.com/v2/url?u=https-3A__ataxia.org_neurologists-2Dand-2Dspecialty-2Dclinics_&amp;d=DwMGaQ&amp;c=KoC5GYBOIefzxGAm2j6cjFf-Gz7ANghQIP9aFG9DuBs&amp;r=8ZLEruFmsfnVh3oVNzDBnMwRiyuGd9wsZvd2CCL63hw&amp;m=xxEuYMOxvtYa9aS0rS8lg18lNpFOYPUrd8AOEBH0Trc&amp;s=5o5pKsqvZEJ53rIYJhlWTFYtRmZAC7euOnAoQDl_wf4&amp;e=" TargetMode="External"/><Relationship Id="rId1" Type="http://schemas.openxmlformats.org/officeDocument/2006/relationships/hyperlink" Target="https://ataxia.org/webinars/" TargetMode="External"/><Relationship Id="rId4" Type="http://schemas.openxmlformats.org/officeDocument/2006/relationships/hyperlink" Target="https://urldefense.proofpoint.com/v2/url?u=https-3A__ataxia.org_coronavirus-2Dprecautions-2Dfor-2Dataxia-2Dpatients_&amp;d=DwMFAg&amp;c=KoC5GYBOIefzxGAm2j6cjFf-Gz7ANghQIP9aFG9DuBs&amp;r=8ZLEruFmsfnVh3oVNzDBnMwRiyuGd9wsZvd2CCL63hw&amp;m=pKA98Fot_lItFbXkkCamdItKG11W6FqJwFZi2bvb62c&amp;s=dNRNgdoV3m7rlLgPXY9USGwbvTE7r5cEm0R6F_AIUHA&amp;e="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CF81E9-217A-46A0-A57F-E97667C0203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4E56C46-E713-4F9A-A7A8-FAF500CCD8A9}">
      <dgm:prSet/>
      <dgm:spPr/>
      <dgm:t>
        <a:bodyPr/>
        <a:lstStyle/>
        <a:p>
          <a:r>
            <a:rPr lang="en-US" b="1" dirty="0"/>
            <a:t>The information provided by speakers in any presentation made as part of the 2021 NAF Annual Ataxia Conference is for informational use only.</a:t>
          </a:r>
        </a:p>
      </dgm:t>
    </dgm:pt>
    <dgm:pt modelId="{3BCD2646-172B-4283-9468-4BE23AE8DE91}" type="parTrans" cxnId="{3E68D61D-2A63-41EB-8518-482E55C6E25E}">
      <dgm:prSet/>
      <dgm:spPr/>
      <dgm:t>
        <a:bodyPr/>
        <a:lstStyle/>
        <a:p>
          <a:endParaRPr lang="en-US"/>
        </a:p>
      </dgm:t>
    </dgm:pt>
    <dgm:pt modelId="{7367EF95-27D0-4749-9AA8-AB73D9771C19}" type="sibTrans" cxnId="{3E68D61D-2A63-41EB-8518-482E55C6E25E}">
      <dgm:prSet/>
      <dgm:spPr/>
      <dgm:t>
        <a:bodyPr/>
        <a:lstStyle/>
        <a:p>
          <a:endParaRPr lang="en-US"/>
        </a:p>
      </dgm:t>
    </dgm:pt>
    <dgm:pt modelId="{33C85875-3CCB-4F53-B40B-1147D5263A1D}">
      <dgm:prSet/>
      <dgm:spPr/>
      <dgm:t>
        <a:bodyPr/>
        <a:lstStyle/>
        <a:p>
          <a:r>
            <a:rPr lang="en-US" b="1"/>
            <a:t>NAF </a:t>
          </a:r>
          <a:r>
            <a:rPr lang="en-US" b="1" dirty="0"/>
            <a:t>encourages all attendees to consult with their primary care provider, neurologist, or other healthcare provider about any advice, exercise, therapies, medication, treatment, nutritional supplement, or regimen that may have been mentioned as part of any presentation.</a:t>
          </a:r>
        </a:p>
      </dgm:t>
    </dgm:pt>
    <dgm:pt modelId="{F46FEE4B-586F-48E1-A8ED-3C6879BBCA5F}" type="parTrans" cxnId="{37F95737-DC22-4200-B063-E8F990BEB81C}">
      <dgm:prSet/>
      <dgm:spPr/>
      <dgm:t>
        <a:bodyPr/>
        <a:lstStyle/>
        <a:p>
          <a:endParaRPr lang="en-US"/>
        </a:p>
      </dgm:t>
    </dgm:pt>
    <dgm:pt modelId="{CCFF94AC-1A16-4906-8B6A-AA89FEACDBC0}" type="sibTrans" cxnId="{37F95737-DC22-4200-B063-E8F990BEB81C}">
      <dgm:prSet/>
      <dgm:spPr/>
      <dgm:t>
        <a:bodyPr/>
        <a:lstStyle/>
        <a:p>
          <a:endParaRPr lang="en-US"/>
        </a:p>
      </dgm:t>
    </dgm:pt>
    <dgm:pt modelId="{E8BA214C-52B7-4F0A-A6F0-AB839F1E67BB}">
      <dgm:prSet/>
      <dgm:spPr/>
      <dgm:t>
        <a:bodyPr/>
        <a:lstStyle/>
        <a:p>
          <a:r>
            <a:rPr lang="en-US" b="1" dirty="0"/>
            <a:t>Products or series mentioned during these presentations does not imply endorsement by the NAF.</a:t>
          </a:r>
        </a:p>
      </dgm:t>
    </dgm:pt>
    <dgm:pt modelId="{EACAA843-F6E1-4D0C-B5FC-AD5C0A191F76}" type="parTrans" cxnId="{4494DB3A-614E-45A9-9386-3A318FDB4C37}">
      <dgm:prSet/>
      <dgm:spPr/>
      <dgm:t>
        <a:bodyPr/>
        <a:lstStyle/>
        <a:p>
          <a:endParaRPr lang="en-US"/>
        </a:p>
      </dgm:t>
    </dgm:pt>
    <dgm:pt modelId="{EAD90E9A-1832-4E0F-9FEC-5056BAF92B50}" type="sibTrans" cxnId="{4494DB3A-614E-45A9-9386-3A318FDB4C37}">
      <dgm:prSet/>
      <dgm:spPr/>
      <dgm:t>
        <a:bodyPr/>
        <a:lstStyle/>
        <a:p>
          <a:endParaRPr lang="en-US"/>
        </a:p>
      </dgm:t>
    </dgm:pt>
    <dgm:pt modelId="{5017721B-3203-4D75-9E48-9284EE68CC59}" type="pres">
      <dgm:prSet presAssocID="{0ACF81E9-217A-46A0-A57F-E97667C0203D}" presName="root" presStyleCnt="0">
        <dgm:presLayoutVars>
          <dgm:dir/>
          <dgm:resizeHandles val="exact"/>
        </dgm:presLayoutVars>
      </dgm:prSet>
      <dgm:spPr/>
    </dgm:pt>
    <dgm:pt modelId="{943C4F48-B41A-4AC2-8513-1715DD8D389A}" type="pres">
      <dgm:prSet presAssocID="{24E56C46-E713-4F9A-A7A8-FAF500CCD8A9}" presName="compNode" presStyleCnt="0"/>
      <dgm:spPr/>
    </dgm:pt>
    <dgm:pt modelId="{09DFE8DB-7414-4B25-A279-85D4526F1E29}" type="pres">
      <dgm:prSet presAssocID="{24E56C46-E713-4F9A-A7A8-FAF500CCD8A9}" presName="bgRect" presStyleLbl="bgShp" presStyleIdx="0" presStyleCnt="3"/>
      <dgm:spPr>
        <a:solidFill>
          <a:srgbClr val="084B7C"/>
        </a:solidFill>
      </dgm:spPr>
    </dgm:pt>
    <dgm:pt modelId="{6FECE7FC-37B3-4584-9B88-E38F3AAF3909}" type="pres">
      <dgm:prSet presAssocID="{24E56C46-E713-4F9A-A7A8-FAF500CCD8A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3D9E2387-28DB-4EEC-9199-F5F277A8CCF2}" type="pres">
      <dgm:prSet presAssocID="{24E56C46-E713-4F9A-A7A8-FAF500CCD8A9}" presName="spaceRect" presStyleCnt="0"/>
      <dgm:spPr/>
    </dgm:pt>
    <dgm:pt modelId="{4410E6B8-980E-4FA3-A5D7-EF3C0769F513}" type="pres">
      <dgm:prSet presAssocID="{24E56C46-E713-4F9A-A7A8-FAF500CCD8A9}" presName="parTx" presStyleLbl="revTx" presStyleIdx="0" presStyleCnt="3">
        <dgm:presLayoutVars>
          <dgm:chMax val="0"/>
          <dgm:chPref val="0"/>
        </dgm:presLayoutVars>
      </dgm:prSet>
      <dgm:spPr/>
    </dgm:pt>
    <dgm:pt modelId="{A3D8987C-E202-48DC-87CE-D3342CDFE529}" type="pres">
      <dgm:prSet presAssocID="{7367EF95-27D0-4749-9AA8-AB73D9771C19}" presName="sibTrans" presStyleCnt="0"/>
      <dgm:spPr/>
    </dgm:pt>
    <dgm:pt modelId="{FC8A2D57-1E28-401E-9D64-944EE378C56B}" type="pres">
      <dgm:prSet presAssocID="{33C85875-3CCB-4F53-B40B-1147D5263A1D}" presName="compNode" presStyleCnt="0"/>
      <dgm:spPr/>
    </dgm:pt>
    <dgm:pt modelId="{5982E6F3-4645-423F-9FFD-5C44431A4D71}" type="pres">
      <dgm:prSet presAssocID="{33C85875-3CCB-4F53-B40B-1147D5263A1D}" presName="bgRect" presStyleLbl="bgShp" presStyleIdx="1" presStyleCnt="3"/>
      <dgm:spPr>
        <a:solidFill>
          <a:srgbClr val="00B0F0"/>
        </a:solidFill>
      </dgm:spPr>
    </dgm:pt>
    <dgm:pt modelId="{0A6C3B1C-6640-45FE-AB02-00B38EF2C42E}" type="pres">
      <dgm:prSet presAssocID="{33C85875-3CCB-4F53-B40B-1147D5263A1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4E7C745D-2914-400F-9BBA-E8334BFC07F3}" type="pres">
      <dgm:prSet presAssocID="{33C85875-3CCB-4F53-B40B-1147D5263A1D}" presName="spaceRect" presStyleCnt="0"/>
      <dgm:spPr/>
    </dgm:pt>
    <dgm:pt modelId="{5E5F9469-C142-43B0-BFC4-6F555F9E4026}" type="pres">
      <dgm:prSet presAssocID="{33C85875-3CCB-4F53-B40B-1147D5263A1D}" presName="parTx" presStyleLbl="revTx" presStyleIdx="1" presStyleCnt="3">
        <dgm:presLayoutVars>
          <dgm:chMax val="0"/>
          <dgm:chPref val="0"/>
        </dgm:presLayoutVars>
      </dgm:prSet>
      <dgm:spPr/>
    </dgm:pt>
    <dgm:pt modelId="{57A022A9-94C6-4D85-8DB7-C234B9628641}" type="pres">
      <dgm:prSet presAssocID="{CCFF94AC-1A16-4906-8B6A-AA89FEACDBC0}" presName="sibTrans" presStyleCnt="0"/>
      <dgm:spPr/>
    </dgm:pt>
    <dgm:pt modelId="{DA17C528-CBD2-4253-8106-71AE69FD7C8C}" type="pres">
      <dgm:prSet presAssocID="{E8BA214C-52B7-4F0A-A6F0-AB839F1E67BB}" presName="compNode" presStyleCnt="0"/>
      <dgm:spPr/>
    </dgm:pt>
    <dgm:pt modelId="{151CBA18-E3FA-42E4-B0F1-4BB393156A2A}" type="pres">
      <dgm:prSet presAssocID="{E8BA214C-52B7-4F0A-A6F0-AB839F1E67BB}" presName="bgRect" presStyleLbl="bgShp" presStyleIdx="2" presStyleCnt="3"/>
      <dgm:spPr>
        <a:solidFill>
          <a:srgbClr val="FBA924"/>
        </a:solidFill>
      </dgm:spPr>
    </dgm:pt>
    <dgm:pt modelId="{EDD5CF15-7199-414D-993D-97A14DF24489}" type="pres">
      <dgm:prSet presAssocID="{E8BA214C-52B7-4F0A-A6F0-AB839F1E67B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dvertising"/>
        </a:ext>
      </dgm:extLst>
    </dgm:pt>
    <dgm:pt modelId="{5D15643F-7AF3-4C5B-AD09-8EEBAD24F1D8}" type="pres">
      <dgm:prSet presAssocID="{E8BA214C-52B7-4F0A-A6F0-AB839F1E67BB}" presName="spaceRect" presStyleCnt="0"/>
      <dgm:spPr/>
    </dgm:pt>
    <dgm:pt modelId="{B46BE490-E737-43B3-9B05-02EE0FB16623}" type="pres">
      <dgm:prSet presAssocID="{E8BA214C-52B7-4F0A-A6F0-AB839F1E67BB}" presName="parTx" presStyleLbl="revTx" presStyleIdx="2" presStyleCnt="3">
        <dgm:presLayoutVars>
          <dgm:chMax val="0"/>
          <dgm:chPref val="0"/>
        </dgm:presLayoutVars>
      </dgm:prSet>
      <dgm:spPr/>
    </dgm:pt>
  </dgm:ptLst>
  <dgm:cxnLst>
    <dgm:cxn modelId="{CFD3EF19-F53D-417B-8A0E-2361D075077C}" type="presOf" srcId="{24E56C46-E713-4F9A-A7A8-FAF500CCD8A9}" destId="{4410E6B8-980E-4FA3-A5D7-EF3C0769F513}" srcOrd="0" destOrd="0" presId="urn:microsoft.com/office/officeart/2018/2/layout/IconVerticalSolidList"/>
    <dgm:cxn modelId="{3E68D61D-2A63-41EB-8518-482E55C6E25E}" srcId="{0ACF81E9-217A-46A0-A57F-E97667C0203D}" destId="{24E56C46-E713-4F9A-A7A8-FAF500CCD8A9}" srcOrd="0" destOrd="0" parTransId="{3BCD2646-172B-4283-9468-4BE23AE8DE91}" sibTransId="{7367EF95-27D0-4749-9AA8-AB73D9771C19}"/>
    <dgm:cxn modelId="{37F95737-DC22-4200-B063-E8F990BEB81C}" srcId="{0ACF81E9-217A-46A0-A57F-E97667C0203D}" destId="{33C85875-3CCB-4F53-B40B-1147D5263A1D}" srcOrd="1" destOrd="0" parTransId="{F46FEE4B-586F-48E1-A8ED-3C6879BBCA5F}" sibTransId="{CCFF94AC-1A16-4906-8B6A-AA89FEACDBC0}"/>
    <dgm:cxn modelId="{4494DB3A-614E-45A9-9386-3A318FDB4C37}" srcId="{0ACF81E9-217A-46A0-A57F-E97667C0203D}" destId="{E8BA214C-52B7-4F0A-A6F0-AB839F1E67BB}" srcOrd="2" destOrd="0" parTransId="{EACAA843-F6E1-4D0C-B5FC-AD5C0A191F76}" sibTransId="{EAD90E9A-1832-4E0F-9FEC-5056BAF92B50}"/>
    <dgm:cxn modelId="{682AED55-6191-4AE6-8AA2-4F914549B410}" type="presOf" srcId="{0ACF81E9-217A-46A0-A57F-E97667C0203D}" destId="{5017721B-3203-4D75-9E48-9284EE68CC59}" srcOrd="0" destOrd="0" presId="urn:microsoft.com/office/officeart/2018/2/layout/IconVerticalSolidList"/>
    <dgm:cxn modelId="{B71C0985-F629-460F-8CBE-265A0FA104F9}" type="presOf" srcId="{E8BA214C-52B7-4F0A-A6F0-AB839F1E67BB}" destId="{B46BE490-E737-43B3-9B05-02EE0FB16623}" srcOrd="0" destOrd="0" presId="urn:microsoft.com/office/officeart/2018/2/layout/IconVerticalSolidList"/>
    <dgm:cxn modelId="{A52149AB-C10A-4F89-8790-492AE0F4D5B8}" type="presOf" srcId="{33C85875-3CCB-4F53-B40B-1147D5263A1D}" destId="{5E5F9469-C142-43B0-BFC4-6F555F9E4026}" srcOrd="0" destOrd="0" presId="urn:microsoft.com/office/officeart/2018/2/layout/IconVerticalSolidList"/>
    <dgm:cxn modelId="{FDF4C3FF-1F0C-4CC2-8E85-B6C2ECB86A63}" type="presParOf" srcId="{5017721B-3203-4D75-9E48-9284EE68CC59}" destId="{943C4F48-B41A-4AC2-8513-1715DD8D389A}" srcOrd="0" destOrd="0" presId="urn:microsoft.com/office/officeart/2018/2/layout/IconVerticalSolidList"/>
    <dgm:cxn modelId="{CD6C31EF-1BC2-411B-8EF7-C59396908D34}" type="presParOf" srcId="{943C4F48-B41A-4AC2-8513-1715DD8D389A}" destId="{09DFE8DB-7414-4B25-A279-85D4526F1E29}" srcOrd="0" destOrd="0" presId="urn:microsoft.com/office/officeart/2018/2/layout/IconVerticalSolidList"/>
    <dgm:cxn modelId="{AF2BD165-4D86-4177-A562-92A9B70177FD}" type="presParOf" srcId="{943C4F48-B41A-4AC2-8513-1715DD8D389A}" destId="{6FECE7FC-37B3-4584-9B88-E38F3AAF3909}" srcOrd="1" destOrd="0" presId="urn:microsoft.com/office/officeart/2018/2/layout/IconVerticalSolidList"/>
    <dgm:cxn modelId="{B97AF073-63BB-4F76-A5C6-199DA2CFE28C}" type="presParOf" srcId="{943C4F48-B41A-4AC2-8513-1715DD8D389A}" destId="{3D9E2387-28DB-4EEC-9199-F5F277A8CCF2}" srcOrd="2" destOrd="0" presId="urn:microsoft.com/office/officeart/2018/2/layout/IconVerticalSolidList"/>
    <dgm:cxn modelId="{93EF667D-CCB8-44E8-9B23-4C8AC0FACBC8}" type="presParOf" srcId="{943C4F48-B41A-4AC2-8513-1715DD8D389A}" destId="{4410E6B8-980E-4FA3-A5D7-EF3C0769F513}" srcOrd="3" destOrd="0" presId="urn:microsoft.com/office/officeart/2018/2/layout/IconVerticalSolidList"/>
    <dgm:cxn modelId="{75D46B91-DCB1-4966-BD71-0729878F6A48}" type="presParOf" srcId="{5017721B-3203-4D75-9E48-9284EE68CC59}" destId="{A3D8987C-E202-48DC-87CE-D3342CDFE529}" srcOrd="1" destOrd="0" presId="urn:microsoft.com/office/officeart/2018/2/layout/IconVerticalSolidList"/>
    <dgm:cxn modelId="{EABABA50-5948-49F9-BEC3-36D53FA0FFE7}" type="presParOf" srcId="{5017721B-3203-4D75-9E48-9284EE68CC59}" destId="{FC8A2D57-1E28-401E-9D64-944EE378C56B}" srcOrd="2" destOrd="0" presId="urn:microsoft.com/office/officeart/2018/2/layout/IconVerticalSolidList"/>
    <dgm:cxn modelId="{4A2343DF-8AC1-40D0-A854-341BE7B3E788}" type="presParOf" srcId="{FC8A2D57-1E28-401E-9D64-944EE378C56B}" destId="{5982E6F3-4645-423F-9FFD-5C44431A4D71}" srcOrd="0" destOrd="0" presId="urn:microsoft.com/office/officeart/2018/2/layout/IconVerticalSolidList"/>
    <dgm:cxn modelId="{4AF7DA28-90B9-4C84-8A99-448A4AD72A19}" type="presParOf" srcId="{FC8A2D57-1E28-401E-9D64-944EE378C56B}" destId="{0A6C3B1C-6640-45FE-AB02-00B38EF2C42E}" srcOrd="1" destOrd="0" presId="urn:microsoft.com/office/officeart/2018/2/layout/IconVerticalSolidList"/>
    <dgm:cxn modelId="{EC9D3171-8B91-458B-BCD4-A655D862B5D2}" type="presParOf" srcId="{FC8A2D57-1E28-401E-9D64-944EE378C56B}" destId="{4E7C745D-2914-400F-9BBA-E8334BFC07F3}" srcOrd="2" destOrd="0" presId="urn:microsoft.com/office/officeart/2018/2/layout/IconVerticalSolidList"/>
    <dgm:cxn modelId="{958F7DCD-1786-4E86-A293-4D7F9C27412A}" type="presParOf" srcId="{FC8A2D57-1E28-401E-9D64-944EE378C56B}" destId="{5E5F9469-C142-43B0-BFC4-6F555F9E4026}" srcOrd="3" destOrd="0" presId="urn:microsoft.com/office/officeart/2018/2/layout/IconVerticalSolidList"/>
    <dgm:cxn modelId="{C899F307-5E94-4875-A325-6EE11A64DE82}" type="presParOf" srcId="{5017721B-3203-4D75-9E48-9284EE68CC59}" destId="{57A022A9-94C6-4D85-8DB7-C234B9628641}" srcOrd="3" destOrd="0" presId="urn:microsoft.com/office/officeart/2018/2/layout/IconVerticalSolidList"/>
    <dgm:cxn modelId="{16F8FB24-23B9-4F6C-A137-434397CCD8EB}" type="presParOf" srcId="{5017721B-3203-4D75-9E48-9284EE68CC59}" destId="{DA17C528-CBD2-4253-8106-71AE69FD7C8C}" srcOrd="4" destOrd="0" presId="urn:microsoft.com/office/officeart/2018/2/layout/IconVerticalSolidList"/>
    <dgm:cxn modelId="{018CD41E-D16E-4D24-A395-9A9D1C28A74A}" type="presParOf" srcId="{DA17C528-CBD2-4253-8106-71AE69FD7C8C}" destId="{151CBA18-E3FA-42E4-B0F1-4BB393156A2A}" srcOrd="0" destOrd="0" presId="urn:microsoft.com/office/officeart/2018/2/layout/IconVerticalSolidList"/>
    <dgm:cxn modelId="{50EC7874-D286-4CA0-B009-71F2D15515BC}" type="presParOf" srcId="{DA17C528-CBD2-4253-8106-71AE69FD7C8C}" destId="{EDD5CF15-7199-414D-993D-97A14DF24489}" srcOrd="1" destOrd="0" presId="urn:microsoft.com/office/officeart/2018/2/layout/IconVerticalSolidList"/>
    <dgm:cxn modelId="{6D207AC0-6134-48BB-AB05-BE9E28466403}" type="presParOf" srcId="{DA17C528-CBD2-4253-8106-71AE69FD7C8C}" destId="{5D15643F-7AF3-4C5B-AD09-8EEBAD24F1D8}" srcOrd="2" destOrd="0" presId="urn:microsoft.com/office/officeart/2018/2/layout/IconVerticalSolidList"/>
    <dgm:cxn modelId="{7599E5C9-5EAF-4832-AC8F-740158B369DC}" type="presParOf" srcId="{DA17C528-CBD2-4253-8106-71AE69FD7C8C}" destId="{B46BE490-E737-43B3-9B05-02EE0FB1662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7288DB6-E85C-204E-A6C0-D09A1075C406}"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3C25ED59-B56D-8E4A-9375-A7BC5C166F91}">
      <dgm:prSet phldrT="[Text]">
        <dgm:style>
          <a:lnRef idx="1">
            <a:schemeClr val="accent6"/>
          </a:lnRef>
          <a:fillRef idx="2">
            <a:schemeClr val="accent6"/>
          </a:fillRef>
          <a:effectRef idx="1">
            <a:schemeClr val="accent6"/>
          </a:effectRef>
          <a:fontRef idx="minor">
            <a:schemeClr val="dk1"/>
          </a:fontRef>
        </dgm:style>
      </dgm:prSet>
      <dgm:spPr>
        <a:solidFill>
          <a:schemeClr val="accent6">
            <a:lumMod val="20000"/>
            <a:lumOff val="80000"/>
          </a:schemeClr>
        </a:solidFill>
      </dgm:spPr>
      <dgm:t>
        <a:bodyPr/>
        <a:lstStyle/>
        <a:p>
          <a:r>
            <a:rPr lang="en-US" b="1" dirty="0">
              <a:solidFill>
                <a:srgbClr val="002060"/>
              </a:solidFill>
            </a:rPr>
            <a:t>Other specialists</a:t>
          </a:r>
        </a:p>
      </dgm:t>
    </dgm:pt>
    <dgm:pt modelId="{F4932874-7D7D-F54F-8FF6-B70BB1024057}" type="parTrans" cxnId="{2A108A47-88A9-F74E-B21C-AB709E436F52}">
      <dgm:prSet/>
      <dgm:spPr/>
      <dgm:t>
        <a:bodyPr/>
        <a:lstStyle/>
        <a:p>
          <a:endParaRPr lang="en-US"/>
        </a:p>
      </dgm:t>
    </dgm:pt>
    <dgm:pt modelId="{99ED2579-6760-6E45-85A5-C7847F9B29AA}" type="sibTrans" cxnId="{2A108A47-88A9-F74E-B21C-AB709E436F52}">
      <dgm:prSet/>
      <dgm:spPr/>
      <dgm:t>
        <a:bodyPr/>
        <a:lstStyle/>
        <a:p>
          <a:endParaRPr lang="en-US"/>
        </a:p>
      </dgm:t>
    </dgm:pt>
    <dgm:pt modelId="{820E619B-26E4-3B40-B598-B635F9D107C3}">
      <dgm:prSet phldrT="[Text]">
        <dgm:style>
          <a:lnRef idx="1">
            <a:schemeClr val="accent6"/>
          </a:lnRef>
          <a:fillRef idx="2">
            <a:schemeClr val="accent6"/>
          </a:fillRef>
          <a:effectRef idx="1">
            <a:schemeClr val="accent6"/>
          </a:effectRef>
          <a:fontRef idx="minor">
            <a:schemeClr val="dk1"/>
          </a:fontRef>
        </dgm:style>
      </dgm:prSet>
      <dgm:spPr>
        <a:solidFill>
          <a:schemeClr val="accent6">
            <a:lumMod val="20000"/>
            <a:lumOff val="80000"/>
          </a:schemeClr>
        </a:solidFill>
      </dgm:spPr>
      <dgm:t>
        <a:bodyPr/>
        <a:lstStyle/>
        <a:p>
          <a:r>
            <a:rPr lang="en-US" b="0" dirty="0">
              <a:solidFill>
                <a:srgbClr val="002060"/>
              </a:solidFill>
            </a:rPr>
            <a:t>Ophthalmologist</a:t>
          </a:r>
        </a:p>
      </dgm:t>
    </dgm:pt>
    <dgm:pt modelId="{3D1F0AF4-396C-8947-A85E-5F7C18E79E60}" type="parTrans" cxnId="{5E685593-3D1E-BD40-A465-7380A40E58D4}">
      <dgm:prSet/>
      <dgm:spPr/>
      <dgm:t>
        <a:bodyPr/>
        <a:lstStyle/>
        <a:p>
          <a:endParaRPr lang="en-US"/>
        </a:p>
      </dgm:t>
    </dgm:pt>
    <dgm:pt modelId="{428D7079-38E4-F24F-88FA-3A946474E60D}" type="sibTrans" cxnId="{5E685593-3D1E-BD40-A465-7380A40E58D4}">
      <dgm:prSet/>
      <dgm:spPr/>
      <dgm:t>
        <a:bodyPr/>
        <a:lstStyle/>
        <a:p>
          <a:endParaRPr lang="en-US"/>
        </a:p>
      </dgm:t>
    </dgm:pt>
    <dgm:pt modelId="{12D50038-44F4-2C4E-9D84-53FA6D9ED99E}">
      <dgm:prSet phldrT="[Text]">
        <dgm:style>
          <a:lnRef idx="1">
            <a:schemeClr val="accent6"/>
          </a:lnRef>
          <a:fillRef idx="2">
            <a:schemeClr val="accent6"/>
          </a:fillRef>
          <a:effectRef idx="1">
            <a:schemeClr val="accent6"/>
          </a:effectRef>
          <a:fontRef idx="minor">
            <a:schemeClr val="dk1"/>
          </a:fontRef>
        </dgm:style>
      </dgm:prSet>
      <dgm:spPr>
        <a:solidFill>
          <a:schemeClr val="accent6">
            <a:lumMod val="20000"/>
            <a:lumOff val="80000"/>
          </a:schemeClr>
        </a:solidFill>
      </dgm:spPr>
      <dgm:t>
        <a:bodyPr/>
        <a:lstStyle/>
        <a:p>
          <a:r>
            <a:rPr lang="en-US" b="0" dirty="0">
              <a:solidFill>
                <a:srgbClr val="002060"/>
              </a:solidFill>
            </a:rPr>
            <a:t>Urologist</a:t>
          </a:r>
        </a:p>
      </dgm:t>
    </dgm:pt>
    <dgm:pt modelId="{21452859-A0ED-254C-9768-87577B9F0DB8}" type="parTrans" cxnId="{B276CEED-C8C2-F74E-9DBE-126C0EA262A7}">
      <dgm:prSet/>
      <dgm:spPr/>
      <dgm:t>
        <a:bodyPr/>
        <a:lstStyle/>
        <a:p>
          <a:endParaRPr lang="en-US"/>
        </a:p>
      </dgm:t>
    </dgm:pt>
    <dgm:pt modelId="{17A9AAC9-28F0-D14A-9580-10CF0757F92B}" type="sibTrans" cxnId="{B276CEED-C8C2-F74E-9DBE-126C0EA262A7}">
      <dgm:prSet/>
      <dgm:spPr/>
      <dgm:t>
        <a:bodyPr/>
        <a:lstStyle/>
        <a:p>
          <a:endParaRPr lang="en-US"/>
        </a:p>
      </dgm:t>
    </dgm:pt>
    <dgm:pt modelId="{AEC69CA7-5001-3148-8E07-EFD6891616A7}">
      <dgm:prSet phldrT="[Text]">
        <dgm:style>
          <a:lnRef idx="1">
            <a:schemeClr val="accent6"/>
          </a:lnRef>
          <a:fillRef idx="2">
            <a:schemeClr val="accent6"/>
          </a:fillRef>
          <a:effectRef idx="1">
            <a:schemeClr val="accent6"/>
          </a:effectRef>
          <a:fontRef idx="minor">
            <a:schemeClr val="dk1"/>
          </a:fontRef>
        </dgm:style>
      </dgm:prSet>
      <dgm:spPr>
        <a:solidFill>
          <a:schemeClr val="accent6">
            <a:lumMod val="20000"/>
            <a:lumOff val="80000"/>
          </a:schemeClr>
        </a:solidFill>
      </dgm:spPr>
      <dgm:t>
        <a:bodyPr/>
        <a:lstStyle/>
        <a:p>
          <a:r>
            <a:rPr lang="en-US" b="0" dirty="0">
              <a:solidFill>
                <a:srgbClr val="002060"/>
              </a:solidFill>
            </a:rPr>
            <a:t>Sleep specialists</a:t>
          </a:r>
        </a:p>
      </dgm:t>
    </dgm:pt>
    <dgm:pt modelId="{CB25BEA0-DBA2-0943-95D8-73864D99FB84}" type="parTrans" cxnId="{B388BD35-D49A-B947-B4F2-A56B750FD769}">
      <dgm:prSet/>
      <dgm:spPr/>
    </dgm:pt>
    <dgm:pt modelId="{95AB4371-2D33-AF4D-8408-2C4C2B3A7A99}" type="sibTrans" cxnId="{B388BD35-D49A-B947-B4F2-A56B750FD769}">
      <dgm:prSet/>
      <dgm:spPr/>
    </dgm:pt>
    <dgm:pt modelId="{59087491-E44E-4648-AA6E-3446155E8138}">
      <dgm:prSet phldrT="[Text]">
        <dgm:style>
          <a:lnRef idx="1">
            <a:schemeClr val="accent6"/>
          </a:lnRef>
          <a:fillRef idx="2">
            <a:schemeClr val="accent6"/>
          </a:fillRef>
          <a:effectRef idx="1">
            <a:schemeClr val="accent6"/>
          </a:effectRef>
          <a:fontRef idx="minor">
            <a:schemeClr val="dk1"/>
          </a:fontRef>
        </dgm:style>
      </dgm:prSet>
      <dgm:spPr>
        <a:solidFill>
          <a:schemeClr val="accent6">
            <a:lumMod val="20000"/>
            <a:lumOff val="80000"/>
          </a:schemeClr>
        </a:solidFill>
      </dgm:spPr>
      <dgm:t>
        <a:bodyPr/>
        <a:lstStyle/>
        <a:p>
          <a:r>
            <a:rPr lang="en-US" b="0" dirty="0">
              <a:solidFill>
                <a:srgbClr val="002060"/>
              </a:solidFill>
            </a:rPr>
            <a:t>Otolaryngologists</a:t>
          </a:r>
        </a:p>
      </dgm:t>
    </dgm:pt>
    <dgm:pt modelId="{85431EAD-8F23-2641-A445-7D2C2AA7B5C3}" type="parTrans" cxnId="{54CEF451-53CC-6845-8455-F030A016DD92}">
      <dgm:prSet/>
      <dgm:spPr/>
    </dgm:pt>
    <dgm:pt modelId="{D21E0C8E-B550-574D-9F08-3E3192CCD135}" type="sibTrans" cxnId="{54CEF451-53CC-6845-8455-F030A016DD92}">
      <dgm:prSet/>
      <dgm:spPr/>
    </dgm:pt>
    <dgm:pt modelId="{7DF81988-FFFD-154D-80BC-87D6DFD8C411}">
      <dgm:prSet phldrT="[Text]">
        <dgm:style>
          <a:lnRef idx="1">
            <a:schemeClr val="accent6"/>
          </a:lnRef>
          <a:fillRef idx="2">
            <a:schemeClr val="accent6"/>
          </a:fillRef>
          <a:effectRef idx="1">
            <a:schemeClr val="accent6"/>
          </a:effectRef>
          <a:fontRef idx="minor">
            <a:schemeClr val="dk1"/>
          </a:fontRef>
        </dgm:style>
      </dgm:prSet>
      <dgm:spPr>
        <a:solidFill>
          <a:schemeClr val="accent6">
            <a:lumMod val="20000"/>
            <a:lumOff val="80000"/>
          </a:schemeClr>
        </a:solidFill>
      </dgm:spPr>
      <dgm:t>
        <a:bodyPr/>
        <a:lstStyle/>
        <a:p>
          <a:endParaRPr lang="en-US" b="0" dirty="0">
            <a:solidFill>
              <a:srgbClr val="002060"/>
            </a:solidFill>
          </a:endParaRPr>
        </a:p>
      </dgm:t>
    </dgm:pt>
    <dgm:pt modelId="{3F4CBC72-3948-F548-97DB-71135FA19021}" type="parTrans" cxnId="{B0F8C147-7AA7-2B4E-B3E4-DE4AF8424205}">
      <dgm:prSet/>
      <dgm:spPr/>
    </dgm:pt>
    <dgm:pt modelId="{168083E0-573A-B549-837A-D90B91428A51}" type="sibTrans" cxnId="{B0F8C147-7AA7-2B4E-B3E4-DE4AF8424205}">
      <dgm:prSet/>
      <dgm:spPr/>
    </dgm:pt>
    <dgm:pt modelId="{34D0ADCE-F024-8A49-9121-D4FD5C3AD265}">
      <dgm:prSet phldrT="[Text]">
        <dgm:style>
          <a:lnRef idx="1">
            <a:schemeClr val="accent6"/>
          </a:lnRef>
          <a:fillRef idx="2">
            <a:schemeClr val="accent6"/>
          </a:fillRef>
          <a:effectRef idx="1">
            <a:schemeClr val="accent6"/>
          </a:effectRef>
          <a:fontRef idx="minor">
            <a:schemeClr val="dk1"/>
          </a:fontRef>
        </dgm:style>
      </dgm:prSet>
      <dgm:spPr>
        <a:solidFill>
          <a:schemeClr val="accent6">
            <a:lumMod val="20000"/>
            <a:lumOff val="80000"/>
          </a:schemeClr>
        </a:solidFill>
      </dgm:spPr>
      <dgm:t>
        <a:bodyPr/>
        <a:lstStyle/>
        <a:p>
          <a:r>
            <a:rPr lang="en-US" b="0" dirty="0">
              <a:solidFill>
                <a:srgbClr val="002060"/>
              </a:solidFill>
            </a:rPr>
            <a:t>Ob/Gyn</a:t>
          </a:r>
        </a:p>
      </dgm:t>
    </dgm:pt>
    <dgm:pt modelId="{9E4579F1-7DA5-064A-B98B-DCB3EB82E493}" type="parTrans" cxnId="{B7EDD5DC-FF4F-9049-B8A3-56A0896938C3}">
      <dgm:prSet/>
      <dgm:spPr/>
    </dgm:pt>
    <dgm:pt modelId="{CD66E3D3-207E-A548-BBEC-EB63C071292B}" type="sibTrans" cxnId="{B7EDD5DC-FF4F-9049-B8A3-56A0896938C3}">
      <dgm:prSet/>
      <dgm:spPr/>
    </dgm:pt>
    <dgm:pt modelId="{D098A4EB-C7DB-4A4E-953F-2DA940312AF4}">
      <dgm:prSet phldrT="[Text]">
        <dgm:style>
          <a:lnRef idx="1">
            <a:schemeClr val="accent6"/>
          </a:lnRef>
          <a:fillRef idx="2">
            <a:schemeClr val="accent6"/>
          </a:fillRef>
          <a:effectRef idx="1">
            <a:schemeClr val="accent6"/>
          </a:effectRef>
          <a:fontRef idx="minor">
            <a:schemeClr val="dk1"/>
          </a:fontRef>
        </dgm:style>
      </dgm:prSet>
      <dgm:spPr>
        <a:solidFill>
          <a:schemeClr val="accent6">
            <a:lumMod val="20000"/>
            <a:lumOff val="80000"/>
          </a:schemeClr>
        </a:solidFill>
      </dgm:spPr>
      <dgm:t>
        <a:bodyPr/>
        <a:lstStyle/>
        <a:p>
          <a:r>
            <a:rPr lang="en-US" b="0" dirty="0">
              <a:solidFill>
                <a:srgbClr val="002060"/>
              </a:solidFill>
            </a:rPr>
            <a:t>Physical medicine and rehabilitation specialist</a:t>
          </a:r>
        </a:p>
      </dgm:t>
    </dgm:pt>
    <dgm:pt modelId="{03E8EB26-AB93-AC43-AFD3-158B571056E4}" type="parTrans" cxnId="{DF2E2131-381C-E545-BEC6-5B8FB0CD45A7}">
      <dgm:prSet/>
      <dgm:spPr/>
    </dgm:pt>
    <dgm:pt modelId="{BF9F1E39-24DA-8445-B4CD-2F0BFAD97640}" type="sibTrans" cxnId="{DF2E2131-381C-E545-BEC6-5B8FB0CD45A7}">
      <dgm:prSet/>
      <dgm:spPr/>
    </dgm:pt>
    <dgm:pt modelId="{911D763A-93EF-0049-9974-3B747F30B285}">
      <dgm:prSet phldrT="[Text]">
        <dgm:style>
          <a:lnRef idx="1">
            <a:schemeClr val="accent6"/>
          </a:lnRef>
          <a:fillRef idx="2">
            <a:schemeClr val="accent6"/>
          </a:fillRef>
          <a:effectRef idx="1">
            <a:schemeClr val="accent6"/>
          </a:effectRef>
          <a:fontRef idx="minor">
            <a:schemeClr val="dk1"/>
          </a:fontRef>
        </dgm:style>
      </dgm:prSet>
      <dgm:spPr>
        <a:solidFill>
          <a:schemeClr val="accent6">
            <a:lumMod val="20000"/>
            <a:lumOff val="80000"/>
          </a:schemeClr>
        </a:solidFill>
      </dgm:spPr>
      <dgm:t>
        <a:bodyPr/>
        <a:lstStyle/>
        <a:p>
          <a:r>
            <a:rPr lang="en-US" b="0" dirty="0">
              <a:solidFill>
                <a:srgbClr val="002060"/>
              </a:solidFill>
            </a:rPr>
            <a:t>Genetic Counselors</a:t>
          </a:r>
        </a:p>
      </dgm:t>
    </dgm:pt>
    <dgm:pt modelId="{FA2C7289-D997-994E-86DF-0D4A9B1FF838}" type="parTrans" cxnId="{9B0DB0DE-DF32-7740-B92A-EFF56E39A09E}">
      <dgm:prSet/>
      <dgm:spPr/>
    </dgm:pt>
    <dgm:pt modelId="{61732EA6-D640-A64A-896E-5B05C164DFBA}" type="sibTrans" cxnId="{9B0DB0DE-DF32-7740-B92A-EFF56E39A09E}">
      <dgm:prSet/>
      <dgm:spPr/>
    </dgm:pt>
    <dgm:pt modelId="{F5671293-CD25-C249-9649-00663FB121FA}">
      <dgm:prSet phldrT="[Text]">
        <dgm:style>
          <a:lnRef idx="1">
            <a:schemeClr val="accent6"/>
          </a:lnRef>
          <a:fillRef idx="2">
            <a:schemeClr val="accent6"/>
          </a:fillRef>
          <a:effectRef idx="1">
            <a:schemeClr val="accent6"/>
          </a:effectRef>
          <a:fontRef idx="minor">
            <a:schemeClr val="dk1"/>
          </a:fontRef>
        </dgm:style>
      </dgm:prSet>
      <dgm:spPr>
        <a:solidFill>
          <a:schemeClr val="accent6">
            <a:lumMod val="20000"/>
            <a:lumOff val="80000"/>
          </a:schemeClr>
        </a:solidFill>
      </dgm:spPr>
      <dgm:t>
        <a:bodyPr/>
        <a:lstStyle/>
        <a:p>
          <a:r>
            <a:rPr lang="en-US" b="0" dirty="0">
              <a:solidFill>
                <a:srgbClr val="002060"/>
              </a:solidFill>
            </a:rPr>
            <a:t>Psychiatrists and Psychologists</a:t>
          </a:r>
        </a:p>
      </dgm:t>
    </dgm:pt>
    <dgm:pt modelId="{6C9F7F91-8F8A-5C48-9690-1BE4090B544C}" type="parTrans" cxnId="{216CAF48-0985-A94A-9913-BF0FA4F1CDE0}">
      <dgm:prSet/>
      <dgm:spPr/>
    </dgm:pt>
    <dgm:pt modelId="{1777D5B8-2523-8B46-A761-EF2FA9B3BD88}" type="sibTrans" cxnId="{216CAF48-0985-A94A-9913-BF0FA4F1CDE0}">
      <dgm:prSet/>
      <dgm:spPr/>
    </dgm:pt>
    <dgm:pt modelId="{3E032574-B55F-F049-AE5F-E5741A6C395F}" type="pres">
      <dgm:prSet presAssocID="{D7288DB6-E85C-204E-A6C0-D09A1075C406}" presName="diagram" presStyleCnt="0">
        <dgm:presLayoutVars>
          <dgm:dir/>
          <dgm:resizeHandles val="exact"/>
        </dgm:presLayoutVars>
      </dgm:prSet>
      <dgm:spPr/>
    </dgm:pt>
    <dgm:pt modelId="{3CED70BF-CE13-A243-A250-AB50E97E6FF7}" type="pres">
      <dgm:prSet presAssocID="{3C25ED59-B56D-8E4A-9375-A7BC5C166F91}" presName="node" presStyleLbl="node1" presStyleIdx="0" presStyleCnt="1" custScaleX="143429" custScaleY="125408" custLinFactNeighborX="-1375" custLinFactNeighborY="18608">
        <dgm:presLayoutVars>
          <dgm:bulletEnabled val="1"/>
        </dgm:presLayoutVars>
      </dgm:prSet>
      <dgm:spPr/>
    </dgm:pt>
  </dgm:ptLst>
  <dgm:cxnLst>
    <dgm:cxn modelId="{01CDC91C-46C9-B840-B6E7-3B45345A5109}" type="presOf" srcId="{34D0ADCE-F024-8A49-9121-D4FD5C3AD265}" destId="{3CED70BF-CE13-A243-A250-AB50E97E6FF7}" srcOrd="0" destOrd="7" presId="urn:microsoft.com/office/officeart/2005/8/layout/default"/>
    <dgm:cxn modelId="{EF5EC322-BA2C-F54F-BD63-ACE0A163883E}" type="presOf" srcId="{D098A4EB-C7DB-4A4E-953F-2DA940312AF4}" destId="{3CED70BF-CE13-A243-A250-AB50E97E6FF7}" srcOrd="0" destOrd="1" presId="urn:microsoft.com/office/officeart/2005/8/layout/default"/>
    <dgm:cxn modelId="{A382B22A-99D1-5340-9882-EE6A5FBD2B5D}" type="presOf" srcId="{3C25ED59-B56D-8E4A-9375-A7BC5C166F91}" destId="{3CED70BF-CE13-A243-A250-AB50E97E6FF7}" srcOrd="0" destOrd="0" presId="urn:microsoft.com/office/officeart/2005/8/layout/default"/>
    <dgm:cxn modelId="{DF2E2131-381C-E545-BEC6-5B8FB0CD45A7}" srcId="{3C25ED59-B56D-8E4A-9375-A7BC5C166F91}" destId="{D098A4EB-C7DB-4A4E-953F-2DA940312AF4}" srcOrd="0" destOrd="0" parTransId="{03E8EB26-AB93-AC43-AFD3-158B571056E4}" sibTransId="{BF9F1E39-24DA-8445-B4CD-2F0BFAD97640}"/>
    <dgm:cxn modelId="{DE96E633-09A9-A34E-8473-469576488CC2}" type="presOf" srcId="{12D50038-44F4-2C4E-9D84-53FA6D9ED99E}" destId="{3CED70BF-CE13-A243-A250-AB50E97E6FF7}" srcOrd="0" destOrd="3" presId="urn:microsoft.com/office/officeart/2005/8/layout/default"/>
    <dgm:cxn modelId="{B388BD35-D49A-B947-B4F2-A56B750FD769}" srcId="{3C25ED59-B56D-8E4A-9375-A7BC5C166F91}" destId="{AEC69CA7-5001-3148-8E07-EFD6891616A7}" srcOrd="3" destOrd="0" parTransId="{CB25BEA0-DBA2-0943-95D8-73864D99FB84}" sibTransId="{95AB4371-2D33-AF4D-8408-2C4C2B3A7A99}"/>
    <dgm:cxn modelId="{2A108A47-88A9-F74E-B21C-AB709E436F52}" srcId="{D7288DB6-E85C-204E-A6C0-D09A1075C406}" destId="{3C25ED59-B56D-8E4A-9375-A7BC5C166F91}" srcOrd="0" destOrd="0" parTransId="{F4932874-7D7D-F54F-8FF6-B70BB1024057}" sibTransId="{99ED2579-6760-6E45-85A5-C7847F9B29AA}"/>
    <dgm:cxn modelId="{B0F8C147-7AA7-2B4E-B3E4-DE4AF8424205}" srcId="{3C25ED59-B56D-8E4A-9375-A7BC5C166F91}" destId="{7DF81988-FFFD-154D-80BC-87D6DFD8C411}" srcOrd="8" destOrd="0" parTransId="{3F4CBC72-3948-F548-97DB-71135FA19021}" sibTransId="{168083E0-573A-B549-837A-D90B91428A51}"/>
    <dgm:cxn modelId="{216CAF48-0985-A94A-9913-BF0FA4F1CDE0}" srcId="{3C25ED59-B56D-8E4A-9375-A7BC5C166F91}" destId="{F5671293-CD25-C249-9649-00663FB121FA}" srcOrd="5" destOrd="0" parTransId="{6C9F7F91-8F8A-5C48-9690-1BE4090B544C}" sibTransId="{1777D5B8-2523-8B46-A761-EF2FA9B3BD88}"/>
    <dgm:cxn modelId="{54CEF451-53CC-6845-8455-F030A016DD92}" srcId="{3C25ED59-B56D-8E4A-9375-A7BC5C166F91}" destId="{59087491-E44E-4648-AA6E-3446155E8138}" srcOrd="4" destOrd="0" parTransId="{85431EAD-8F23-2641-A445-7D2C2AA7B5C3}" sibTransId="{D21E0C8E-B550-574D-9F08-3E3192CCD135}"/>
    <dgm:cxn modelId="{4D15A75F-8330-7943-A336-249BAB54B661}" type="presOf" srcId="{D7288DB6-E85C-204E-A6C0-D09A1075C406}" destId="{3E032574-B55F-F049-AE5F-E5741A6C395F}" srcOrd="0" destOrd="0" presId="urn:microsoft.com/office/officeart/2005/8/layout/default"/>
    <dgm:cxn modelId="{30B55E62-AE8A-CB4C-BAE8-BDADE42E6861}" type="presOf" srcId="{911D763A-93EF-0049-9974-3B747F30B285}" destId="{3CED70BF-CE13-A243-A250-AB50E97E6FF7}" srcOrd="0" destOrd="8" presId="urn:microsoft.com/office/officeart/2005/8/layout/default"/>
    <dgm:cxn modelId="{EE0CE88F-7A30-EB4B-89BB-54C1E58BDDCA}" type="presOf" srcId="{AEC69CA7-5001-3148-8E07-EFD6891616A7}" destId="{3CED70BF-CE13-A243-A250-AB50E97E6FF7}" srcOrd="0" destOrd="4" presId="urn:microsoft.com/office/officeart/2005/8/layout/default"/>
    <dgm:cxn modelId="{F4FC3A92-B02D-4E42-8116-13E2539A32BA}" type="presOf" srcId="{F5671293-CD25-C249-9649-00663FB121FA}" destId="{3CED70BF-CE13-A243-A250-AB50E97E6FF7}" srcOrd="0" destOrd="6" presId="urn:microsoft.com/office/officeart/2005/8/layout/default"/>
    <dgm:cxn modelId="{5E685593-3D1E-BD40-A465-7380A40E58D4}" srcId="{3C25ED59-B56D-8E4A-9375-A7BC5C166F91}" destId="{820E619B-26E4-3B40-B598-B635F9D107C3}" srcOrd="1" destOrd="0" parTransId="{3D1F0AF4-396C-8947-A85E-5F7C18E79E60}" sibTransId="{428D7079-38E4-F24F-88FA-3A946474E60D}"/>
    <dgm:cxn modelId="{96F8349E-4A77-084D-A88C-6AD9A119D56F}" type="presOf" srcId="{7DF81988-FFFD-154D-80BC-87D6DFD8C411}" destId="{3CED70BF-CE13-A243-A250-AB50E97E6FF7}" srcOrd="0" destOrd="9" presId="urn:microsoft.com/office/officeart/2005/8/layout/default"/>
    <dgm:cxn modelId="{50A423B5-C495-4C43-B627-0BE1DC370BA7}" type="presOf" srcId="{59087491-E44E-4648-AA6E-3446155E8138}" destId="{3CED70BF-CE13-A243-A250-AB50E97E6FF7}" srcOrd="0" destOrd="5" presId="urn:microsoft.com/office/officeart/2005/8/layout/default"/>
    <dgm:cxn modelId="{64B93BB5-548A-1A42-B59F-197910DE7D29}" type="presOf" srcId="{820E619B-26E4-3B40-B598-B635F9D107C3}" destId="{3CED70BF-CE13-A243-A250-AB50E97E6FF7}" srcOrd="0" destOrd="2" presId="urn:microsoft.com/office/officeart/2005/8/layout/default"/>
    <dgm:cxn modelId="{B7EDD5DC-FF4F-9049-B8A3-56A0896938C3}" srcId="{3C25ED59-B56D-8E4A-9375-A7BC5C166F91}" destId="{34D0ADCE-F024-8A49-9121-D4FD5C3AD265}" srcOrd="6" destOrd="0" parTransId="{9E4579F1-7DA5-064A-B98B-DCB3EB82E493}" sibTransId="{CD66E3D3-207E-A548-BBEC-EB63C071292B}"/>
    <dgm:cxn modelId="{9B0DB0DE-DF32-7740-B92A-EFF56E39A09E}" srcId="{3C25ED59-B56D-8E4A-9375-A7BC5C166F91}" destId="{911D763A-93EF-0049-9974-3B747F30B285}" srcOrd="7" destOrd="0" parTransId="{FA2C7289-D997-994E-86DF-0D4A9B1FF838}" sibTransId="{61732EA6-D640-A64A-896E-5B05C164DFBA}"/>
    <dgm:cxn modelId="{B276CEED-C8C2-F74E-9DBE-126C0EA262A7}" srcId="{3C25ED59-B56D-8E4A-9375-A7BC5C166F91}" destId="{12D50038-44F4-2C4E-9D84-53FA6D9ED99E}" srcOrd="2" destOrd="0" parTransId="{21452859-A0ED-254C-9768-87577B9F0DB8}" sibTransId="{17A9AAC9-28F0-D14A-9580-10CF0757F92B}"/>
    <dgm:cxn modelId="{87C2F664-78C0-C14B-9599-EDC66046969B}" type="presParOf" srcId="{3E032574-B55F-F049-AE5F-E5741A6C395F}" destId="{3CED70BF-CE13-A243-A250-AB50E97E6FF7}"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7288DB6-E85C-204E-A6C0-D09A1075C406}"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3C25ED59-B56D-8E4A-9375-A7BC5C166F91}">
      <dgm:prSet phldrT="[Text]">
        <dgm:style>
          <a:lnRef idx="1">
            <a:schemeClr val="accent1"/>
          </a:lnRef>
          <a:fillRef idx="2">
            <a:schemeClr val="accent1"/>
          </a:fillRef>
          <a:effectRef idx="1">
            <a:schemeClr val="accent1"/>
          </a:effectRef>
          <a:fontRef idx="minor">
            <a:schemeClr val="dk1"/>
          </a:fontRef>
        </dgm:style>
      </dgm:prSet>
      <dgm:spPr>
        <a:solidFill>
          <a:schemeClr val="accent6">
            <a:lumMod val="20000"/>
            <a:lumOff val="80000"/>
          </a:schemeClr>
        </a:solidFill>
      </dgm:spPr>
      <dgm:t>
        <a:bodyPr/>
        <a:lstStyle/>
        <a:p>
          <a:r>
            <a:rPr lang="en-US" sz="3500" b="1" dirty="0">
              <a:solidFill>
                <a:srgbClr val="002060"/>
              </a:solidFill>
            </a:rPr>
            <a:t>Neurorehabilitation team</a:t>
          </a:r>
        </a:p>
      </dgm:t>
    </dgm:pt>
    <dgm:pt modelId="{F4932874-7D7D-F54F-8FF6-B70BB1024057}" type="parTrans" cxnId="{2A108A47-88A9-F74E-B21C-AB709E436F52}">
      <dgm:prSet/>
      <dgm:spPr/>
      <dgm:t>
        <a:bodyPr/>
        <a:lstStyle/>
        <a:p>
          <a:endParaRPr lang="en-US"/>
        </a:p>
      </dgm:t>
    </dgm:pt>
    <dgm:pt modelId="{99ED2579-6760-6E45-85A5-C7847F9B29AA}" type="sibTrans" cxnId="{2A108A47-88A9-F74E-B21C-AB709E436F52}">
      <dgm:prSet/>
      <dgm:spPr/>
      <dgm:t>
        <a:bodyPr/>
        <a:lstStyle/>
        <a:p>
          <a:endParaRPr lang="en-US"/>
        </a:p>
      </dgm:t>
    </dgm:pt>
    <dgm:pt modelId="{327389F9-AB45-9C4D-B4AF-F47352E41448}">
      <dgm:prSet phldrT="[Text]" custT="1">
        <dgm:style>
          <a:lnRef idx="1">
            <a:schemeClr val="accent1"/>
          </a:lnRef>
          <a:fillRef idx="2">
            <a:schemeClr val="accent1"/>
          </a:fillRef>
          <a:effectRef idx="1">
            <a:schemeClr val="accent1"/>
          </a:effectRef>
          <a:fontRef idx="minor">
            <a:schemeClr val="dk1"/>
          </a:fontRef>
        </dgm:style>
      </dgm:prSet>
      <dgm:spPr>
        <a:solidFill>
          <a:schemeClr val="accent6">
            <a:lumMod val="20000"/>
            <a:lumOff val="80000"/>
          </a:schemeClr>
        </a:solidFill>
      </dgm:spPr>
      <dgm:t>
        <a:bodyPr/>
        <a:lstStyle/>
        <a:p>
          <a:r>
            <a:rPr lang="en-US" sz="2800" b="0" i="0" dirty="0">
              <a:solidFill>
                <a:srgbClr val="002060"/>
              </a:solidFill>
            </a:rPr>
            <a:t>PMR Specialist</a:t>
          </a:r>
        </a:p>
      </dgm:t>
    </dgm:pt>
    <dgm:pt modelId="{190E7140-83B8-2B44-84FE-22927F3A1561}" type="parTrans" cxnId="{29402527-99CE-D44B-B60E-DE41615CC9EE}">
      <dgm:prSet/>
      <dgm:spPr/>
      <dgm:t>
        <a:bodyPr/>
        <a:lstStyle/>
        <a:p>
          <a:endParaRPr lang="en-US"/>
        </a:p>
      </dgm:t>
    </dgm:pt>
    <dgm:pt modelId="{35595014-7CAE-D540-A068-61F36FE1CDF9}" type="sibTrans" cxnId="{29402527-99CE-D44B-B60E-DE41615CC9EE}">
      <dgm:prSet/>
      <dgm:spPr/>
      <dgm:t>
        <a:bodyPr/>
        <a:lstStyle/>
        <a:p>
          <a:endParaRPr lang="en-US"/>
        </a:p>
      </dgm:t>
    </dgm:pt>
    <dgm:pt modelId="{EDDC7253-8BF7-184A-9ABB-828F9ABF2D34}">
      <dgm:prSet phldrT="[Text]" custT="1">
        <dgm:style>
          <a:lnRef idx="1">
            <a:schemeClr val="accent1"/>
          </a:lnRef>
          <a:fillRef idx="2">
            <a:schemeClr val="accent1"/>
          </a:fillRef>
          <a:effectRef idx="1">
            <a:schemeClr val="accent1"/>
          </a:effectRef>
          <a:fontRef idx="minor">
            <a:schemeClr val="dk1"/>
          </a:fontRef>
        </dgm:style>
      </dgm:prSet>
      <dgm:spPr>
        <a:solidFill>
          <a:schemeClr val="accent6">
            <a:lumMod val="20000"/>
            <a:lumOff val="80000"/>
          </a:schemeClr>
        </a:solidFill>
      </dgm:spPr>
      <dgm:t>
        <a:bodyPr/>
        <a:lstStyle/>
        <a:p>
          <a:r>
            <a:rPr lang="en-US" sz="2800" b="0" i="0" dirty="0">
              <a:solidFill>
                <a:srgbClr val="002060"/>
              </a:solidFill>
            </a:rPr>
            <a:t>Motor training for gait and balance</a:t>
          </a:r>
        </a:p>
      </dgm:t>
    </dgm:pt>
    <dgm:pt modelId="{690003BF-C58A-5A48-9879-F3DFEDF83B74}" type="parTrans" cxnId="{88B7E8D6-47D4-6B4C-BC37-0E97920F8087}">
      <dgm:prSet/>
      <dgm:spPr/>
      <dgm:t>
        <a:bodyPr/>
        <a:lstStyle/>
        <a:p>
          <a:endParaRPr lang="en-US"/>
        </a:p>
      </dgm:t>
    </dgm:pt>
    <dgm:pt modelId="{E52ADFFF-B8BD-604D-8A87-5ECEA4B199D1}" type="sibTrans" cxnId="{88B7E8D6-47D4-6B4C-BC37-0E97920F8087}">
      <dgm:prSet/>
      <dgm:spPr/>
      <dgm:t>
        <a:bodyPr/>
        <a:lstStyle/>
        <a:p>
          <a:endParaRPr lang="en-US"/>
        </a:p>
      </dgm:t>
    </dgm:pt>
    <dgm:pt modelId="{D6821B0B-B35F-1846-ADAA-109C20F070EE}">
      <dgm:prSet phldrT="[Text]" custT="1">
        <dgm:style>
          <a:lnRef idx="1">
            <a:schemeClr val="accent1"/>
          </a:lnRef>
          <a:fillRef idx="2">
            <a:schemeClr val="accent1"/>
          </a:fillRef>
          <a:effectRef idx="1">
            <a:schemeClr val="accent1"/>
          </a:effectRef>
          <a:fontRef idx="minor">
            <a:schemeClr val="dk1"/>
          </a:fontRef>
        </dgm:style>
      </dgm:prSet>
      <dgm:spPr>
        <a:solidFill>
          <a:schemeClr val="accent6">
            <a:lumMod val="20000"/>
            <a:lumOff val="80000"/>
          </a:schemeClr>
        </a:solidFill>
      </dgm:spPr>
      <dgm:t>
        <a:bodyPr/>
        <a:lstStyle/>
        <a:p>
          <a:r>
            <a:rPr lang="en-US" sz="2800" b="0" i="0" dirty="0">
              <a:solidFill>
                <a:srgbClr val="002060"/>
              </a:solidFill>
            </a:rPr>
            <a:t>Equipment needs</a:t>
          </a:r>
        </a:p>
      </dgm:t>
    </dgm:pt>
    <dgm:pt modelId="{CA0BB2FE-54C7-F34F-A14E-0D97103C1056}" type="parTrans" cxnId="{76484B03-2460-7540-A4A4-0FC7B2DDEF6F}">
      <dgm:prSet/>
      <dgm:spPr/>
      <dgm:t>
        <a:bodyPr/>
        <a:lstStyle/>
        <a:p>
          <a:endParaRPr lang="en-US"/>
        </a:p>
      </dgm:t>
    </dgm:pt>
    <dgm:pt modelId="{249DB5B7-8294-CE4E-915F-AEC180861D68}" type="sibTrans" cxnId="{76484B03-2460-7540-A4A4-0FC7B2DDEF6F}">
      <dgm:prSet/>
      <dgm:spPr/>
      <dgm:t>
        <a:bodyPr/>
        <a:lstStyle/>
        <a:p>
          <a:endParaRPr lang="en-US"/>
        </a:p>
      </dgm:t>
    </dgm:pt>
    <dgm:pt modelId="{0A6C6051-C02B-8D41-B18F-5097F2178197}">
      <dgm:prSet phldrT="[Text]" custT="1">
        <dgm:style>
          <a:lnRef idx="1">
            <a:schemeClr val="accent1"/>
          </a:lnRef>
          <a:fillRef idx="2">
            <a:schemeClr val="accent1"/>
          </a:fillRef>
          <a:effectRef idx="1">
            <a:schemeClr val="accent1"/>
          </a:effectRef>
          <a:fontRef idx="minor">
            <a:schemeClr val="dk1"/>
          </a:fontRef>
        </dgm:style>
      </dgm:prSet>
      <dgm:spPr>
        <a:solidFill>
          <a:schemeClr val="accent6">
            <a:lumMod val="20000"/>
            <a:lumOff val="80000"/>
          </a:schemeClr>
        </a:solidFill>
      </dgm:spPr>
      <dgm:t>
        <a:bodyPr/>
        <a:lstStyle/>
        <a:p>
          <a:r>
            <a:rPr lang="en-US" sz="2800" b="0" i="0" dirty="0">
              <a:solidFill>
                <a:srgbClr val="002060"/>
              </a:solidFill>
            </a:rPr>
            <a:t>Fall Precautions</a:t>
          </a:r>
        </a:p>
      </dgm:t>
    </dgm:pt>
    <dgm:pt modelId="{2B548325-DBBF-4D47-861C-8E8D3B526625}" type="parTrans" cxnId="{7960833A-8F81-5648-92EF-1358E16DCE3E}">
      <dgm:prSet/>
      <dgm:spPr/>
      <dgm:t>
        <a:bodyPr/>
        <a:lstStyle/>
        <a:p>
          <a:endParaRPr lang="en-US"/>
        </a:p>
      </dgm:t>
    </dgm:pt>
    <dgm:pt modelId="{C9B15259-3518-864F-81B9-DD3B4299BE56}" type="sibTrans" cxnId="{7960833A-8F81-5648-92EF-1358E16DCE3E}">
      <dgm:prSet/>
      <dgm:spPr/>
      <dgm:t>
        <a:bodyPr/>
        <a:lstStyle/>
        <a:p>
          <a:endParaRPr lang="en-US"/>
        </a:p>
      </dgm:t>
    </dgm:pt>
    <dgm:pt modelId="{D3CFEF53-5A0D-0C47-A4E7-9ECFA8844ADF}">
      <dgm:prSet phldrT="[Text]" custT="1">
        <dgm:style>
          <a:lnRef idx="1">
            <a:schemeClr val="accent1"/>
          </a:lnRef>
          <a:fillRef idx="2">
            <a:schemeClr val="accent1"/>
          </a:fillRef>
          <a:effectRef idx="1">
            <a:schemeClr val="accent1"/>
          </a:effectRef>
          <a:fontRef idx="minor">
            <a:schemeClr val="dk1"/>
          </a:fontRef>
        </dgm:style>
      </dgm:prSet>
      <dgm:spPr>
        <a:solidFill>
          <a:schemeClr val="accent6">
            <a:lumMod val="20000"/>
            <a:lumOff val="80000"/>
          </a:schemeClr>
        </a:solidFill>
      </dgm:spPr>
      <dgm:t>
        <a:bodyPr/>
        <a:lstStyle/>
        <a:p>
          <a:r>
            <a:rPr lang="en-US" sz="2800" b="0" i="0" dirty="0">
              <a:solidFill>
                <a:srgbClr val="002060"/>
              </a:solidFill>
            </a:rPr>
            <a:t>Home Modification</a:t>
          </a:r>
        </a:p>
      </dgm:t>
    </dgm:pt>
    <dgm:pt modelId="{48D9243B-8A0F-1748-87E6-CE8C10D0C077}" type="parTrans" cxnId="{5306081D-2D1C-6E43-8375-0B3D04949923}">
      <dgm:prSet/>
      <dgm:spPr/>
      <dgm:t>
        <a:bodyPr/>
        <a:lstStyle/>
        <a:p>
          <a:endParaRPr lang="en-US"/>
        </a:p>
      </dgm:t>
    </dgm:pt>
    <dgm:pt modelId="{C9ED6BD7-E484-3949-A624-A7F1AFF39145}" type="sibTrans" cxnId="{5306081D-2D1C-6E43-8375-0B3D04949923}">
      <dgm:prSet/>
      <dgm:spPr/>
      <dgm:t>
        <a:bodyPr/>
        <a:lstStyle/>
        <a:p>
          <a:endParaRPr lang="en-US"/>
        </a:p>
      </dgm:t>
    </dgm:pt>
    <dgm:pt modelId="{919FF47B-D5DB-B741-8638-E2B85F792FB7}">
      <dgm:prSet phldrT="[Text]" custT="1">
        <dgm:style>
          <a:lnRef idx="1">
            <a:schemeClr val="accent1"/>
          </a:lnRef>
          <a:fillRef idx="2">
            <a:schemeClr val="accent1"/>
          </a:fillRef>
          <a:effectRef idx="1">
            <a:schemeClr val="accent1"/>
          </a:effectRef>
          <a:fontRef idx="minor">
            <a:schemeClr val="dk1"/>
          </a:fontRef>
        </dgm:style>
      </dgm:prSet>
      <dgm:spPr>
        <a:solidFill>
          <a:schemeClr val="accent6">
            <a:lumMod val="20000"/>
            <a:lumOff val="80000"/>
          </a:schemeClr>
        </a:solidFill>
      </dgm:spPr>
      <dgm:t>
        <a:bodyPr/>
        <a:lstStyle/>
        <a:p>
          <a:r>
            <a:rPr lang="en-US" sz="2800" b="0" i="0" dirty="0">
              <a:solidFill>
                <a:srgbClr val="002060"/>
              </a:solidFill>
            </a:rPr>
            <a:t>Speech language specialists, PT, OT</a:t>
          </a:r>
        </a:p>
      </dgm:t>
    </dgm:pt>
    <dgm:pt modelId="{B4EFF96D-AB3C-8443-A403-EF3AD3BAED46}" type="parTrans" cxnId="{6698CFA3-FBE2-9941-9CC2-AF40BFB7A37C}">
      <dgm:prSet/>
      <dgm:spPr/>
      <dgm:t>
        <a:bodyPr/>
        <a:lstStyle/>
        <a:p>
          <a:endParaRPr lang="en-US"/>
        </a:p>
      </dgm:t>
    </dgm:pt>
    <dgm:pt modelId="{3444EDBD-7FB3-4A4E-9963-9C1EAF0E9445}" type="sibTrans" cxnId="{6698CFA3-FBE2-9941-9CC2-AF40BFB7A37C}">
      <dgm:prSet/>
      <dgm:spPr/>
      <dgm:t>
        <a:bodyPr/>
        <a:lstStyle/>
        <a:p>
          <a:endParaRPr lang="en-US"/>
        </a:p>
      </dgm:t>
    </dgm:pt>
    <dgm:pt modelId="{3E032574-B55F-F049-AE5F-E5741A6C395F}" type="pres">
      <dgm:prSet presAssocID="{D7288DB6-E85C-204E-A6C0-D09A1075C406}" presName="diagram" presStyleCnt="0">
        <dgm:presLayoutVars>
          <dgm:dir/>
          <dgm:resizeHandles val="exact"/>
        </dgm:presLayoutVars>
      </dgm:prSet>
      <dgm:spPr/>
    </dgm:pt>
    <dgm:pt modelId="{3CED70BF-CE13-A243-A250-AB50E97E6FF7}" type="pres">
      <dgm:prSet presAssocID="{3C25ED59-B56D-8E4A-9375-A7BC5C166F91}" presName="node" presStyleLbl="node1" presStyleIdx="0" presStyleCnt="1" custScaleX="143429" custScaleY="125408" custLinFactNeighborX="-1375" custLinFactNeighborY="18608">
        <dgm:presLayoutVars>
          <dgm:bulletEnabled val="1"/>
        </dgm:presLayoutVars>
      </dgm:prSet>
      <dgm:spPr/>
    </dgm:pt>
  </dgm:ptLst>
  <dgm:cxnLst>
    <dgm:cxn modelId="{76484B03-2460-7540-A4A4-0FC7B2DDEF6F}" srcId="{919FF47B-D5DB-B741-8638-E2B85F792FB7}" destId="{D6821B0B-B35F-1846-ADAA-109C20F070EE}" srcOrd="1" destOrd="0" parTransId="{CA0BB2FE-54C7-F34F-A14E-0D97103C1056}" sibTransId="{249DB5B7-8294-CE4E-915F-AEC180861D68}"/>
    <dgm:cxn modelId="{5306081D-2D1C-6E43-8375-0B3D04949923}" srcId="{919FF47B-D5DB-B741-8638-E2B85F792FB7}" destId="{D3CFEF53-5A0D-0C47-A4E7-9ECFA8844ADF}" srcOrd="3" destOrd="0" parTransId="{48D9243B-8A0F-1748-87E6-CE8C10D0C077}" sibTransId="{C9ED6BD7-E484-3949-A624-A7F1AFF39145}"/>
    <dgm:cxn modelId="{29402527-99CE-D44B-B60E-DE41615CC9EE}" srcId="{3C25ED59-B56D-8E4A-9375-A7BC5C166F91}" destId="{327389F9-AB45-9C4D-B4AF-F47352E41448}" srcOrd="0" destOrd="0" parTransId="{190E7140-83B8-2B44-84FE-22927F3A1561}" sibTransId="{35595014-7CAE-D540-A068-61F36FE1CDF9}"/>
    <dgm:cxn modelId="{CEF5803A-1ACA-DC47-A4B1-F5AC38A78B2A}" type="presOf" srcId="{919FF47B-D5DB-B741-8638-E2B85F792FB7}" destId="{3CED70BF-CE13-A243-A250-AB50E97E6FF7}" srcOrd="0" destOrd="2" presId="urn:microsoft.com/office/officeart/2005/8/layout/default"/>
    <dgm:cxn modelId="{7960833A-8F81-5648-92EF-1358E16DCE3E}" srcId="{919FF47B-D5DB-B741-8638-E2B85F792FB7}" destId="{0A6C6051-C02B-8D41-B18F-5097F2178197}" srcOrd="2" destOrd="0" parTransId="{2B548325-DBBF-4D47-861C-8E8D3B526625}" sibTransId="{C9B15259-3518-864F-81B9-DD3B4299BE56}"/>
    <dgm:cxn modelId="{2A108A47-88A9-F74E-B21C-AB709E436F52}" srcId="{D7288DB6-E85C-204E-A6C0-D09A1075C406}" destId="{3C25ED59-B56D-8E4A-9375-A7BC5C166F91}" srcOrd="0" destOrd="0" parTransId="{F4932874-7D7D-F54F-8FF6-B70BB1024057}" sibTransId="{99ED2579-6760-6E45-85A5-C7847F9B29AA}"/>
    <dgm:cxn modelId="{D369545C-F20C-0645-AD3E-4AB78725396C}" type="presOf" srcId="{EDDC7253-8BF7-184A-9ABB-828F9ABF2D34}" destId="{3CED70BF-CE13-A243-A250-AB50E97E6FF7}" srcOrd="0" destOrd="3" presId="urn:microsoft.com/office/officeart/2005/8/layout/default"/>
    <dgm:cxn modelId="{E4E1E67E-C01A-0A43-99F9-4C598E4699B4}" type="presOf" srcId="{0A6C6051-C02B-8D41-B18F-5097F2178197}" destId="{3CED70BF-CE13-A243-A250-AB50E97E6FF7}" srcOrd="0" destOrd="5" presId="urn:microsoft.com/office/officeart/2005/8/layout/default"/>
    <dgm:cxn modelId="{6698CFA3-FBE2-9941-9CC2-AF40BFB7A37C}" srcId="{3C25ED59-B56D-8E4A-9375-A7BC5C166F91}" destId="{919FF47B-D5DB-B741-8638-E2B85F792FB7}" srcOrd="1" destOrd="0" parTransId="{B4EFF96D-AB3C-8443-A403-EF3AD3BAED46}" sibTransId="{3444EDBD-7FB3-4A4E-9963-9C1EAF0E9445}"/>
    <dgm:cxn modelId="{70A4B1B8-0776-8E48-A4D6-E32D543F4876}" type="presOf" srcId="{D7288DB6-E85C-204E-A6C0-D09A1075C406}" destId="{3E032574-B55F-F049-AE5F-E5741A6C395F}" srcOrd="0" destOrd="0" presId="urn:microsoft.com/office/officeart/2005/8/layout/default"/>
    <dgm:cxn modelId="{8FEA65CA-F7C0-5442-ADDE-6782B48474CD}" type="presOf" srcId="{D6821B0B-B35F-1846-ADAA-109C20F070EE}" destId="{3CED70BF-CE13-A243-A250-AB50E97E6FF7}" srcOrd="0" destOrd="4" presId="urn:microsoft.com/office/officeart/2005/8/layout/default"/>
    <dgm:cxn modelId="{37740FD4-BBA4-EF45-A73C-90C7FED61703}" type="presOf" srcId="{3C25ED59-B56D-8E4A-9375-A7BC5C166F91}" destId="{3CED70BF-CE13-A243-A250-AB50E97E6FF7}" srcOrd="0" destOrd="0" presId="urn:microsoft.com/office/officeart/2005/8/layout/default"/>
    <dgm:cxn modelId="{88B7E8D6-47D4-6B4C-BC37-0E97920F8087}" srcId="{919FF47B-D5DB-B741-8638-E2B85F792FB7}" destId="{EDDC7253-8BF7-184A-9ABB-828F9ABF2D34}" srcOrd="0" destOrd="0" parTransId="{690003BF-C58A-5A48-9879-F3DFEDF83B74}" sibTransId="{E52ADFFF-B8BD-604D-8A87-5ECEA4B199D1}"/>
    <dgm:cxn modelId="{856088D9-25A6-6443-9909-AF13742ECC9F}" type="presOf" srcId="{327389F9-AB45-9C4D-B4AF-F47352E41448}" destId="{3CED70BF-CE13-A243-A250-AB50E97E6FF7}" srcOrd="0" destOrd="1" presId="urn:microsoft.com/office/officeart/2005/8/layout/default"/>
    <dgm:cxn modelId="{A75CB3DB-CE74-E54F-BDFB-CD07BC451EA7}" type="presOf" srcId="{D3CFEF53-5A0D-0C47-A4E7-9ECFA8844ADF}" destId="{3CED70BF-CE13-A243-A250-AB50E97E6FF7}" srcOrd="0" destOrd="6" presId="urn:microsoft.com/office/officeart/2005/8/layout/default"/>
    <dgm:cxn modelId="{E52D8706-13AF-5F49-847F-A9B1A387B24E}" type="presParOf" srcId="{3E032574-B55F-F049-AE5F-E5741A6C395F}" destId="{3CED70BF-CE13-A243-A250-AB50E97E6FF7}"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7288DB6-E85C-204E-A6C0-D09A1075C406}"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3C25ED59-B56D-8E4A-9375-A7BC5C166F91}">
      <dgm:prSet phldrT="[Text]">
        <dgm:style>
          <a:lnRef idx="1">
            <a:schemeClr val="accent2"/>
          </a:lnRef>
          <a:fillRef idx="3">
            <a:schemeClr val="accent2"/>
          </a:fillRef>
          <a:effectRef idx="2">
            <a:schemeClr val="accent2"/>
          </a:effectRef>
          <a:fontRef idx="minor">
            <a:schemeClr val="lt1"/>
          </a:fontRef>
        </dgm:style>
      </dgm:prSet>
      <dgm:spPr>
        <a:solidFill>
          <a:schemeClr val="accent6">
            <a:lumMod val="20000"/>
            <a:lumOff val="80000"/>
          </a:schemeClr>
        </a:solidFill>
      </dgm:spPr>
      <dgm:t>
        <a:bodyPr/>
        <a:lstStyle/>
        <a:p>
          <a:r>
            <a:rPr lang="en-US" b="1" dirty="0">
              <a:solidFill>
                <a:srgbClr val="002060"/>
              </a:solidFill>
            </a:rPr>
            <a:t>Palliative Care team</a:t>
          </a:r>
        </a:p>
      </dgm:t>
    </dgm:pt>
    <dgm:pt modelId="{F4932874-7D7D-F54F-8FF6-B70BB1024057}" type="parTrans" cxnId="{2A108A47-88A9-F74E-B21C-AB709E436F52}">
      <dgm:prSet/>
      <dgm:spPr/>
      <dgm:t>
        <a:bodyPr/>
        <a:lstStyle/>
        <a:p>
          <a:endParaRPr lang="en-US">
            <a:solidFill>
              <a:srgbClr val="000090"/>
            </a:solidFill>
          </a:endParaRPr>
        </a:p>
      </dgm:t>
    </dgm:pt>
    <dgm:pt modelId="{99ED2579-6760-6E45-85A5-C7847F9B29AA}" type="sibTrans" cxnId="{2A108A47-88A9-F74E-B21C-AB709E436F52}">
      <dgm:prSet/>
      <dgm:spPr/>
      <dgm:t>
        <a:bodyPr/>
        <a:lstStyle/>
        <a:p>
          <a:endParaRPr lang="en-US">
            <a:solidFill>
              <a:srgbClr val="000090"/>
            </a:solidFill>
          </a:endParaRPr>
        </a:p>
      </dgm:t>
    </dgm:pt>
    <dgm:pt modelId="{820E619B-26E4-3B40-B598-B635F9D107C3}">
      <dgm:prSet phldrT="[Text]">
        <dgm:style>
          <a:lnRef idx="1">
            <a:schemeClr val="accent2"/>
          </a:lnRef>
          <a:fillRef idx="3">
            <a:schemeClr val="accent2"/>
          </a:fillRef>
          <a:effectRef idx="2">
            <a:schemeClr val="accent2"/>
          </a:effectRef>
          <a:fontRef idx="minor">
            <a:schemeClr val="lt1"/>
          </a:fontRef>
        </dgm:style>
      </dgm:prSet>
      <dgm:spPr>
        <a:solidFill>
          <a:schemeClr val="accent6">
            <a:lumMod val="20000"/>
            <a:lumOff val="80000"/>
          </a:schemeClr>
        </a:solidFill>
      </dgm:spPr>
      <dgm:t>
        <a:bodyPr/>
        <a:lstStyle/>
        <a:p>
          <a:r>
            <a:rPr lang="en-US" b="0" dirty="0">
              <a:solidFill>
                <a:srgbClr val="002060"/>
              </a:solidFill>
            </a:rPr>
            <a:t>Patient and family Counseling</a:t>
          </a:r>
        </a:p>
      </dgm:t>
    </dgm:pt>
    <dgm:pt modelId="{3D1F0AF4-396C-8947-A85E-5F7C18E79E60}" type="parTrans" cxnId="{5E685593-3D1E-BD40-A465-7380A40E58D4}">
      <dgm:prSet/>
      <dgm:spPr/>
      <dgm:t>
        <a:bodyPr/>
        <a:lstStyle/>
        <a:p>
          <a:endParaRPr lang="en-US">
            <a:solidFill>
              <a:srgbClr val="000090"/>
            </a:solidFill>
          </a:endParaRPr>
        </a:p>
      </dgm:t>
    </dgm:pt>
    <dgm:pt modelId="{428D7079-38E4-F24F-88FA-3A946474E60D}" type="sibTrans" cxnId="{5E685593-3D1E-BD40-A465-7380A40E58D4}">
      <dgm:prSet/>
      <dgm:spPr/>
      <dgm:t>
        <a:bodyPr/>
        <a:lstStyle/>
        <a:p>
          <a:endParaRPr lang="en-US">
            <a:solidFill>
              <a:srgbClr val="000090"/>
            </a:solidFill>
          </a:endParaRPr>
        </a:p>
      </dgm:t>
    </dgm:pt>
    <dgm:pt modelId="{EB49198A-6FD7-644F-8EB8-4CA4EF4755DB}">
      <dgm:prSet phldrT="[Text]">
        <dgm:style>
          <a:lnRef idx="1">
            <a:schemeClr val="accent2"/>
          </a:lnRef>
          <a:fillRef idx="3">
            <a:schemeClr val="accent2"/>
          </a:fillRef>
          <a:effectRef idx="2">
            <a:schemeClr val="accent2"/>
          </a:effectRef>
          <a:fontRef idx="minor">
            <a:schemeClr val="lt1"/>
          </a:fontRef>
        </dgm:style>
      </dgm:prSet>
      <dgm:spPr>
        <a:solidFill>
          <a:schemeClr val="accent6">
            <a:lumMod val="20000"/>
            <a:lumOff val="80000"/>
          </a:schemeClr>
        </a:solidFill>
      </dgm:spPr>
      <dgm:t>
        <a:bodyPr/>
        <a:lstStyle/>
        <a:p>
          <a:r>
            <a:rPr lang="en-US" b="0" dirty="0">
              <a:solidFill>
                <a:srgbClr val="002060"/>
              </a:solidFill>
            </a:rPr>
            <a:t>Advance care planning</a:t>
          </a:r>
        </a:p>
      </dgm:t>
    </dgm:pt>
    <dgm:pt modelId="{90F39E6E-2429-CB4C-9A7C-20FC223BB544}" type="parTrans" cxnId="{F47016C5-C2D3-FD45-A859-0A4F164723EE}">
      <dgm:prSet/>
      <dgm:spPr/>
      <dgm:t>
        <a:bodyPr/>
        <a:lstStyle/>
        <a:p>
          <a:endParaRPr lang="en-US">
            <a:solidFill>
              <a:srgbClr val="000090"/>
            </a:solidFill>
          </a:endParaRPr>
        </a:p>
      </dgm:t>
    </dgm:pt>
    <dgm:pt modelId="{8053C6A9-6A0B-274B-9F22-8A7960EE32CD}" type="sibTrans" cxnId="{F47016C5-C2D3-FD45-A859-0A4F164723EE}">
      <dgm:prSet/>
      <dgm:spPr/>
      <dgm:t>
        <a:bodyPr/>
        <a:lstStyle/>
        <a:p>
          <a:endParaRPr lang="en-US">
            <a:solidFill>
              <a:srgbClr val="000090"/>
            </a:solidFill>
          </a:endParaRPr>
        </a:p>
      </dgm:t>
    </dgm:pt>
    <dgm:pt modelId="{3D4B22B8-2AB5-0B49-B56D-5C8D2F76FBC1}">
      <dgm:prSet phldrT="[Text]">
        <dgm:style>
          <a:lnRef idx="1">
            <a:schemeClr val="accent2"/>
          </a:lnRef>
          <a:fillRef idx="3">
            <a:schemeClr val="accent2"/>
          </a:fillRef>
          <a:effectRef idx="2">
            <a:schemeClr val="accent2"/>
          </a:effectRef>
          <a:fontRef idx="minor">
            <a:schemeClr val="lt1"/>
          </a:fontRef>
        </dgm:style>
      </dgm:prSet>
      <dgm:spPr>
        <a:solidFill>
          <a:schemeClr val="accent6">
            <a:lumMod val="20000"/>
            <a:lumOff val="80000"/>
          </a:schemeClr>
        </a:solidFill>
      </dgm:spPr>
      <dgm:t>
        <a:bodyPr/>
        <a:lstStyle/>
        <a:p>
          <a:r>
            <a:rPr lang="en-US" b="0" dirty="0">
              <a:solidFill>
                <a:srgbClr val="002060"/>
              </a:solidFill>
            </a:rPr>
            <a:t>Social Workers, Nurse specialists</a:t>
          </a:r>
        </a:p>
      </dgm:t>
    </dgm:pt>
    <dgm:pt modelId="{5D1C0F27-B0A7-C240-9E94-44DD7F8589B0}" type="parTrans" cxnId="{6CE93360-B55C-6E46-AA05-F99FA77D8D0C}">
      <dgm:prSet/>
      <dgm:spPr/>
      <dgm:t>
        <a:bodyPr/>
        <a:lstStyle/>
        <a:p>
          <a:endParaRPr lang="en-US">
            <a:solidFill>
              <a:srgbClr val="000090"/>
            </a:solidFill>
          </a:endParaRPr>
        </a:p>
      </dgm:t>
    </dgm:pt>
    <dgm:pt modelId="{390B25F7-8664-584B-8774-6484B6518D63}" type="sibTrans" cxnId="{6CE93360-B55C-6E46-AA05-F99FA77D8D0C}">
      <dgm:prSet/>
      <dgm:spPr/>
      <dgm:t>
        <a:bodyPr/>
        <a:lstStyle/>
        <a:p>
          <a:endParaRPr lang="en-US">
            <a:solidFill>
              <a:srgbClr val="000090"/>
            </a:solidFill>
          </a:endParaRPr>
        </a:p>
      </dgm:t>
    </dgm:pt>
    <dgm:pt modelId="{223119C5-3D14-E24D-8148-5A67B17F23D0}">
      <dgm:prSet phldrT="[Text]">
        <dgm:style>
          <a:lnRef idx="1">
            <a:schemeClr val="accent2"/>
          </a:lnRef>
          <a:fillRef idx="3">
            <a:schemeClr val="accent2"/>
          </a:fillRef>
          <a:effectRef idx="2">
            <a:schemeClr val="accent2"/>
          </a:effectRef>
          <a:fontRef idx="minor">
            <a:schemeClr val="lt1"/>
          </a:fontRef>
        </dgm:style>
      </dgm:prSet>
      <dgm:spPr>
        <a:solidFill>
          <a:schemeClr val="accent6">
            <a:lumMod val="20000"/>
            <a:lumOff val="80000"/>
          </a:schemeClr>
        </a:solidFill>
      </dgm:spPr>
      <dgm:t>
        <a:bodyPr/>
        <a:lstStyle/>
        <a:p>
          <a:r>
            <a:rPr lang="en-US" b="0" dirty="0">
              <a:solidFill>
                <a:srgbClr val="002060"/>
              </a:solidFill>
            </a:rPr>
            <a:t>Home health</a:t>
          </a:r>
        </a:p>
      </dgm:t>
    </dgm:pt>
    <dgm:pt modelId="{5C868A2A-4966-0846-AE73-D48222C2CB24}" type="parTrans" cxnId="{6DBC5CE8-0EB1-D940-AC64-B7883058F7AD}">
      <dgm:prSet/>
      <dgm:spPr/>
    </dgm:pt>
    <dgm:pt modelId="{5372E614-0146-8B40-8D9A-C485303B366A}" type="sibTrans" cxnId="{6DBC5CE8-0EB1-D940-AC64-B7883058F7AD}">
      <dgm:prSet/>
      <dgm:spPr/>
    </dgm:pt>
    <dgm:pt modelId="{9F44E704-30C3-3842-AD89-73709DC2A2FB}">
      <dgm:prSet phldrT="[Text]">
        <dgm:style>
          <a:lnRef idx="1">
            <a:schemeClr val="accent2"/>
          </a:lnRef>
          <a:fillRef idx="3">
            <a:schemeClr val="accent2"/>
          </a:fillRef>
          <a:effectRef idx="2">
            <a:schemeClr val="accent2"/>
          </a:effectRef>
          <a:fontRef idx="minor">
            <a:schemeClr val="lt1"/>
          </a:fontRef>
        </dgm:style>
      </dgm:prSet>
      <dgm:spPr>
        <a:solidFill>
          <a:schemeClr val="accent6">
            <a:lumMod val="20000"/>
            <a:lumOff val="80000"/>
          </a:schemeClr>
        </a:solidFill>
      </dgm:spPr>
      <dgm:t>
        <a:bodyPr/>
        <a:lstStyle/>
        <a:p>
          <a:r>
            <a:rPr lang="en-US" b="0" dirty="0">
              <a:solidFill>
                <a:srgbClr val="002060"/>
              </a:solidFill>
            </a:rPr>
            <a:t>Dysphagia treatment</a:t>
          </a:r>
        </a:p>
      </dgm:t>
    </dgm:pt>
    <dgm:pt modelId="{73274182-356A-D647-83E1-ACC07DA79414}" type="parTrans" cxnId="{0B68DA2E-830D-2847-9273-D4AE06C54439}">
      <dgm:prSet/>
      <dgm:spPr/>
    </dgm:pt>
    <dgm:pt modelId="{C4A6AB37-1DBD-1D4F-A415-DBA19C67040B}" type="sibTrans" cxnId="{0B68DA2E-830D-2847-9273-D4AE06C54439}">
      <dgm:prSet/>
      <dgm:spPr/>
    </dgm:pt>
    <dgm:pt modelId="{247FEFA6-4522-3044-A6A2-C9ED8989ACE9}">
      <dgm:prSet phldrT="[Text]">
        <dgm:style>
          <a:lnRef idx="1">
            <a:schemeClr val="accent2"/>
          </a:lnRef>
          <a:fillRef idx="3">
            <a:schemeClr val="accent2"/>
          </a:fillRef>
          <a:effectRef idx="2">
            <a:schemeClr val="accent2"/>
          </a:effectRef>
          <a:fontRef idx="minor">
            <a:schemeClr val="lt1"/>
          </a:fontRef>
        </dgm:style>
      </dgm:prSet>
      <dgm:spPr>
        <a:solidFill>
          <a:schemeClr val="accent6">
            <a:lumMod val="20000"/>
            <a:lumOff val="80000"/>
          </a:schemeClr>
        </a:solidFill>
      </dgm:spPr>
      <dgm:t>
        <a:bodyPr/>
        <a:lstStyle/>
        <a:p>
          <a:r>
            <a:rPr lang="en-US" b="0" dirty="0">
              <a:solidFill>
                <a:srgbClr val="002060"/>
              </a:solidFill>
            </a:rPr>
            <a:t>Hospice care</a:t>
          </a:r>
        </a:p>
      </dgm:t>
    </dgm:pt>
    <dgm:pt modelId="{3F73887B-903D-CF41-87AE-4D39EF71A7DE}" type="parTrans" cxnId="{B384B993-3315-0540-9E40-B026D9EEA495}">
      <dgm:prSet/>
      <dgm:spPr/>
    </dgm:pt>
    <dgm:pt modelId="{43131D0A-1195-8247-B350-C676EA2E6F53}" type="sibTrans" cxnId="{B384B993-3315-0540-9E40-B026D9EEA495}">
      <dgm:prSet/>
      <dgm:spPr/>
    </dgm:pt>
    <dgm:pt modelId="{3E032574-B55F-F049-AE5F-E5741A6C395F}" type="pres">
      <dgm:prSet presAssocID="{D7288DB6-E85C-204E-A6C0-D09A1075C406}" presName="diagram" presStyleCnt="0">
        <dgm:presLayoutVars>
          <dgm:dir/>
          <dgm:resizeHandles val="exact"/>
        </dgm:presLayoutVars>
      </dgm:prSet>
      <dgm:spPr/>
    </dgm:pt>
    <dgm:pt modelId="{3CED70BF-CE13-A243-A250-AB50E97E6FF7}" type="pres">
      <dgm:prSet presAssocID="{3C25ED59-B56D-8E4A-9375-A7BC5C166F91}" presName="node" presStyleLbl="node1" presStyleIdx="0" presStyleCnt="1" custScaleX="143429" custScaleY="125408" custLinFactNeighborX="-1375" custLinFactNeighborY="18608">
        <dgm:presLayoutVars>
          <dgm:bulletEnabled val="1"/>
        </dgm:presLayoutVars>
      </dgm:prSet>
      <dgm:spPr/>
    </dgm:pt>
  </dgm:ptLst>
  <dgm:cxnLst>
    <dgm:cxn modelId="{9BDA1608-B978-EF43-9B17-1475AD3EB69F}" type="presOf" srcId="{3D4B22B8-2AB5-0B49-B56D-5C8D2F76FBC1}" destId="{3CED70BF-CE13-A243-A250-AB50E97E6FF7}" srcOrd="0" destOrd="1" presId="urn:microsoft.com/office/officeart/2005/8/layout/default"/>
    <dgm:cxn modelId="{564A8F1E-99B9-C24A-8335-5CA548984579}" type="presOf" srcId="{EB49198A-6FD7-644F-8EB8-4CA4EF4755DB}" destId="{3CED70BF-CE13-A243-A250-AB50E97E6FF7}" srcOrd="0" destOrd="2" presId="urn:microsoft.com/office/officeart/2005/8/layout/default"/>
    <dgm:cxn modelId="{92164F2B-7191-2F4F-9B52-35110DEFFA3F}" type="presOf" srcId="{D7288DB6-E85C-204E-A6C0-D09A1075C406}" destId="{3E032574-B55F-F049-AE5F-E5741A6C395F}" srcOrd="0" destOrd="0" presId="urn:microsoft.com/office/officeart/2005/8/layout/default"/>
    <dgm:cxn modelId="{0B68DA2E-830D-2847-9273-D4AE06C54439}" srcId="{3C25ED59-B56D-8E4A-9375-A7BC5C166F91}" destId="{9F44E704-30C3-3842-AD89-73709DC2A2FB}" srcOrd="4" destOrd="0" parTransId="{73274182-356A-D647-83E1-ACC07DA79414}" sibTransId="{C4A6AB37-1DBD-1D4F-A415-DBA19C67040B}"/>
    <dgm:cxn modelId="{2A108A47-88A9-F74E-B21C-AB709E436F52}" srcId="{D7288DB6-E85C-204E-A6C0-D09A1075C406}" destId="{3C25ED59-B56D-8E4A-9375-A7BC5C166F91}" srcOrd="0" destOrd="0" parTransId="{F4932874-7D7D-F54F-8FF6-B70BB1024057}" sibTransId="{99ED2579-6760-6E45-85A5-C7847F9B29AA}"/>
    <dgm:cxn modelId="{65109659-6530-2741-8922-B327A5FA2ACB}" type="presOf" srcId="{247FEFA6-4522-3044-A6A2-C9ED8989ACE9}" destId="{3CED70BF-CE13-A243-A250-AB50E97E6FF7}" srcOrd="0" destOrd="6" presId="urn:microsoft.com/office/officeart/2005/8/layout/default"/>
    <dgm:cxn modelId="{6CE93360-B55C-6E46-AA05-F99FA77D8D0C}" srcId="{3C25ED59-B56D-8E4A-9375-A7BC5C166F91}" destId="{3D4B22B8-2AB5-0B49-B56D-5C8D2F76FBC1}" srcOrd="0" destOrd="0" parTransId="{5D1C0F27-B0A7-C240-9E94-44DD7F8589B0}" sibTransId="{390B25F7-8664-584B-8774-6484B6518D63}"/>
    <dgm:cxn modelId="{5E685593-3D1E-BD40-A465-7380A40E58D4}" srcId="{3C25ED59-B56D-8E4A-9375-A7BC5C166F91}" destId="{820E619B-26E4-3B40-B598-B635F9D107C3}" srcOrd="2" destOrd="0" parTransId="{3D1F0AF4-396C-8947-A85E-5F7C18E79E60}" sibTransId="{428D7079-38E4-F24F-88FA-3A946474E60D}"/>
    <dgm:cxn modelId="{B384B993-3315-0540-9E40-B026D9EEA495}" srcId="{3C25ED59-B56D-8E4A-9375-A7BC5C166F91}" destId="{247FEFA6-4522-3044-A6A2-C9ED8989ACE9}" srcOrd="5" destOrd="0" parTransId="{3F73887B-903D-CF41-87AE-4D39EF71A7DE}" sibTransId="{43131D0A-1195-8247-B350-C676EA2E6F53}"/>
    <dgm:cxn modelId="{E89A0BA4-C9E3-CA4A-97CC-25A2A2538F62}" type="presOf" srcId="{9F44E704-30C3-3842-AD89-73709DC2A2FB}" destId="{3CED70BF-CE13-A243-A250-AB50E97E6FF7}" srcOrd="0" destOrd="5" presId="urn:microsoft.com/office/officeart/2005/8/layout/default"/>
    <dgm:cxn modelId="{DCF1E8B9-D466-254F-A9A5-1B4A15413233}" type="presOf" srcId="{820E619B-26E4-3B40-B598-B635F9D107C3}" destId="{3CED70BF-CE13-A243-A250-AB50E97E6FF7}" srcOrd="0" destOrd="3" presId="urn:microsoft.com/office/officeart/2005/8/layout/default"/>
    <dgm:cxn modelId="{F47016C5-C2D3-FD45-A859-0A4F164723EE}" srcId="{3C25ED59-B56D-8E4A-9375-A7BC5C166F91}" destId="{EB49198A-6FD7-644F-8EB8-4CA4EF4755DB}" srcOrd="1" destOrd="0" parTransId="{90F39E6E-2429-CB4C-9A7C-20FC223BB544}" sibTransId="{8053C6A9-6A0B-274B-9F22-8A7960EE32CD}"/>
    <dgm:cxn modelId="{F984F0CA-0D43-BC4F-925D-6C95E4935DF6}" type="presOf" srcId="{223119C5-3D14-E24D-8148-5A67B17F23D0}" destId="{3CED70BF-CE13-A243-A250-AB50E97E6FF7}" srcOrd="0" destOrd="4" presId="urn:microsoft.com/office/officeart/2005/8/layout/default"/>
    <dgm:cxn modelId="{034FE2CE-E43E-3346-801A-164F857590EA}" type="presOf" srcId="{3C25ED59-B56D-8E4A-9375-A7BC5C166F91}" destId="{3CED70BF-CE13-A243-A250-AB50E97E6FF7}" srcOrd="0" destOrd="0" presId="urn:microsoft.com/office/officeart/2005/8/layout/default"/>
    <dgm:cxn modelId="{6DBC5CE8-0EB1-D940-AC64-B7883058F7AD}" srcId="{3C25ED59-B56D-8E4A-9375-A7BC5C166F91}" destId="{223119C5-3D14-E24D-8148-5A67B17F23D0}" srcOrd="3" destOrd="0" parTransId="{5C868A2A-4966-0846-AE73-D48222C2CB24}" sibTransId="{5372E614-0146-8B40-8D9A-C485303B366A}"/>
    <dgm:cxn modelId="{773D146C-81A9-7544-BE02-53292168CB3D}" type="presParOf" srcId="{3E032574-B55F-F049-AE5F-E5741A6C395F}" destId="{3CED70BF-CE13-A243-A250-AB50E97E6FF7}"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7288DB6-E85C-204E-A6C0-D09A1075C406}"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3C25ED59-B56D-8E4A-9375-A7BC5C166F91}">
      <dgm:prSet phldrT="[Text]">
        <dgm:style>
          <a:lnRef idx="1">
            <a:schemeClr val="accent2"/>
          </a:lnRef>
          <a:fillRef idx="3">
            <a:schemeClr val="accent2"/>
          </a:fillRef>
          <a:effectRef idx="2">
            <a:schemeClr val="accent2"/>
          </a:effectRef>
          <a:fontRef idx="minor">
            <a:schemeClr val="lt1"/>
          </a:fontRef>
        </dgm:style>
      </dgm:prSet>
      <dgm:spPr>
        <a:solidFill>
          <a:schemeClr val="accent6">
            <a:lumMod val="20000"/>
            <a:lumOff val="80000"/>
          </a:schemeClr>
        </a:solidFill>
      </dgm:spPr>
      <dgm:t>
        <a:bodyPr/>
        <a:lstStyle/>
        <a:p>
          <a:r>
            <a:rPr lang="en-US" b="1" dirty="0">
              <a:solidFill>
                <a:srgbClr val="002060"/>
              </a:solidFill>
            </a:rPr>
            <a:t>Research team</a:t>
          </a:r>
        </a:p>
      </dgm:t>
    </dgm:pt>
    <dgm:pt modelId="{F4932874-7D7D-F54F-8FF6-B70BB1024057}" type="parTrans" cxnId="{2A108A47-88A9-F74E-B21C-AB709E436F52}">
      <dgm:prSet/>
      <dgm:spPr/>
      <dgm:t>
        <a:bodyPr/>
        <a:lstStyle/>
        <a:p>
          <a:endParaRPr lang="en-US">
            <a:solidFill>
              <a:srgbClr val="000090"/>
            </a:solidFill>
          </a:endParaRPr>
        </a:p>
      </dgm:t>
    </dgm:pt>
    <dgm:pt modelId="{99ED2579-6760-6E45-85A5-C7847F9B29AA}" type="sibTrans" cxnId="{2A108A47-88A9-F74E-B21C-AB709E436F52}">
      <dgm:prSet/>
      <dgm:spPr/>
      <dgm:t>
        <a:bodyPr/>
        <a:lstStyle/>
        <a:p>
          <a:endParaRPr lang="en-US">
            <a:solidFill>
              <a:srgbClr val="000090"/>
            </a:solidFill>
          </a:endParaRPr>
        </a:p>
      </dgm:t>
    </dgm:pt>
    <dgm:pt modelId="{820E619B-26E4-3B40-B598-B635F9D107C3}">
      <dgm:prSet phldrT="[Text]">
        <dgm:style>
          <a:lnRef idx="1">
            <a:schemeClr val="accent2"/>
          </a:lnRef>
          <a:fillRef idx="3">
            <a:schemeClr val="accent2"/>
          </a:fillRef>
          <a:effectRef idx="2">
            <a:schemeClr val="accent2"/>
          </a:effectRef>
          <a:fontRef idx="minor">
            <a:schemeClr val="lt1"/>
          </a:fontRef>
        </dgm:style>
      </dgm:prSet>
      <dgm:spPr>
        <a:solidFill>
          <a:schemeClr val="accent6">
            <a:lumMod val="20000"/>
            <a:lumOff val="80000"/>
          </a:schemeClr>
        </a:solidFill>
      </dgm:spPr>
      <dgm:t>
        <a:bodyPr/>
        <a:lstStyle/>
        <a:p>
          <a:r>
            <a:rPr lang="en-US" b="0" dirty="0">
              <a:solidFill>
                <a:srgbClr val="002060"/>
              </a:solidFill>
            </a:rPr>
            <a:t>Research sponsors</a:t>
          </a:r>
        </a:p>
      </dgm:t>
    </dgm:pt>
    <dgm:pt modelId="{3D1F0AF4-396C-8947-A85E-5F7C18E79E60}" type="parTrans" cxnId="{5E685593-3D1E-BD40-A465-7380A40E58D4}">
      <dgm:prSet/>
      <dgm:spPr/>
      <dgm:t>
        <a:bodyPr/>
        <a:lstStyle/>
        <a:p>
          <a:endParaRPr lang="en-US">
            <a:solidFill>
              <a:srgbClr val="000090"/>
            </a:solidFill>
          </a:endParaRPr>
        </a:p>
      </dgm:t>
    </dgm:pt>
    <dgm:pt modelId="{428D7079-38E4-F24F-88FA-3A946474E60D}" type="sibTrans" cxnId="{5E685593-3D1E-BD40-A465-7380A40E58D4}">
      <dgm:prSet/>
      <dgm:spPr/>
      <dgm:t>
        <a:bodyPr/>
        <a:lstStyle/>
        <a:p>
          <a:endParaRPr lang="en-US">
            <a:solidFill>
              <a:srgbClr val="000090"/>
            </a:solidFill>
          </a:endParaRPr>
        </a:p>
      </dgm:t>
    </dgm:pt>
    <dgm:pt modelId="{EB49198A-6FD7-644F-8EB8-4CA4EF4755DB}">
      <dgm:prSet phldrT="[Text]">
        <dgm:style>
          <a:lnRef idx="1">
            <a:schemeClr val="accent2"/>
          </a:lnRef>
          <a:fillRef idx="3">
            <a:schemeClr val="accent2"/>
          </a:fillRef>
          <a:effectRef idx="2">
            <a:schemeClr val="accent2"/>
          </a:effectRef>
          <a:fontRef idx="minor">
            <a:schemeClr val="lt1"/>
          </a:fontRef>
        </dgm:style>
      </dgm:prSet>
      <dgm:spPr>
        <a:solidFill>
          <a:schemeClr val="accent6">
            <a:lumMod val="20000"/>
            <a:lumOff val="80000"/>
          </a:schemeClr>
        </a:solidFill>
      </dgm:spPr>
      <dgm:t>
        <a:bodyPr/>
        <a:lstStyle/>
        <a:p>
          <a:r>
            <a:rPr lang="en-US" b="0" dirty="0">
              <a:solidFill>
                <a:srgbClr val="002060"/>
              </a:solidFill>
            </a:rPr>
            <a:t>NAF</a:t>
          </a:r>
        </a:p>
      </dgm:t>
    </dgm:pt>
    <dgm:pt modelId="{90F39E6E-2429-CB4C-9A7C-20FC223BB544}" type="parTrans" cxnId="{F47016C5-C2D3-FD45-A859-0A4F164723EE}">
      <dgm:prSet/>
      <dgm:spPr/>
      <dgm:t>
        <a:bodyPr/>
        <a:lstStyle/>
        <a:p>
          <a:endParaRPr lang="en-US">
            <a:solidFill>
              <a:srgbClr val="000090"/>
            </a:solidFill>
          </a:endParaRPr>
        </a:p>
      </dgm:t>
    </dgm:pt>
    <dgm:pt modelId="{8053C6A9-6A0B-274B-9F22-8A7960EE32CD}" type="sibTrans" cxnId="{F47016C5-C2D3-FD45-A859-0A4F164723EE}">
      <dgm:prSet/>
      <dgm:spPr/>
      <dgm:t>
        <a:bodyPr/>
        <a:lstStyle/>
        <a:p>
          <a:endParaRPr lang="en-US">
            <a:solidFill>
              <a:srgbClr val="000090"/>
            </a:solidFill>
          </a:endParaRPr>
        </a:p>
      </dgm:t>
    </dgm:pt>
    <dgm:pt modelId="{3D4B22B8-2AB5-0B49-B56D-5C8D2F76FBC1}">
      <dgm:prSet phldrT="[Text]">
        <dgm:style>
          <a:lnRef idx="1">
            <a:schemeClr val="accent2"/>
          </a:lnRef>
          <a:fillRef idx="3">
            <a:schemeClr val="accent2"/>
          </a:fillRef>
          <a:effectRef idx="2">
            <a:schemeClr val="accent2"/>
          </a:effectRef>
          <a:fontRef idx="minor">
            <a:schemeClr val="lt1"/>
          </a:fontRef>
        </dgm:style>
      </dgm:prSet>
      <dgm:spPr>
        <a:solidFill>
          <a:schemeClr val="accent6">
            <a:lumMod val="20000"/>
            <a:lumOff val="80000"/>
          </a:schemeClr>
        </a:solidFill>
      </dgm:spPr>
      <dgm:t>
        <a:bodyPr/>
        <a:lstStyle/>
        <a:p>
          <a:r>
            <a:rPr lang="en-US" b="0" dirty="0">
              <a:solidFill>
                <a:srgbClr val="002060"/>
              </a:solidFill>
            </a:rPr>
            <a:t>Patient and family</a:t>
          </a:r>
        </a:p>
      </dgm:t>
    </dgm:pt>
    <dgm:pt modelId="{5D1C0F27-B0A7-C240-9E94-44DD7F8589B0}" type="parTrans" cxnId="{6CE93360-B55C-6E46-AA05-F99FA77D8D0C}">
      <dgm:prSet/>
      <dgm:spPr/>
      <dgm:t>
        <a:bodyPr/>
        <a:lstStyle/>
        <a:p>
          <a:endParaRPr lang="en-US">
            <a:solidFill>
              <a:srgbClr val="000090"/>
            </a:solidFill>
          </a:endParaRPr>
        </a:p>
      </dgm:t>
    </dgm:pt>
    <dgm:pt modelId="{390B25F7-8664-584B-8774-6484B6518D63}" type="sibTrans" cxnId="{6CE93360-B55C-6E46-AA05-F99FA77D8D0C}">
      <dgm:prSet/>
      <dgm:spPr/>
      <dgm:t>
        <a:bodyPr/>
        <a:lstStyle/>
        <a:p>
          <a:endParaRPr lang="en-US">
            <a:solidFill>
              <a:srgbClr val="000090"/>
            </a:solidFill>
          </a:endParaRPr>
        </a:p>
      </dgm:t>
    </dgm:pt>
    <dgm:pt modelId="{9F44E704-30C3-3842-AD89-73709DC2A2FB}">
      <dgm:prSet phldrT="[Text]">
        <dgm:style>
          <a:lnRef idx="1">
            <a:schemeClr val="accent2"/>
          </a:lnRef>
          <a:fillRef idx="3">
            <a:schemeClr val="accent2"/>
          </a:fillRef>
          <a:effectRef idx="2">
            <a:schemeClr val="accent2"/>
          </a:effectRef>
          <a:fontRef idx="minor">
            <a:schemeClr val="lt1"/>
          </a:fontRef>
        </dgm:style>
      </dgm:prSet>
      <dgm:spPr>
        <a:solidFill>
          <a:schemeClr val="accent6">
            <a:lumMod val="20000"/>
            <a:lumOff val="80000"/>
          </a:schemeClr>
        </a:solidFill>
      </dgm:spPr>
      <dgm:t>
        <a:bodyPr/>
        <a:lstStyle/>
        <a:p>
          <a:r>
            <a:rPr lang="en-US" b="0" dirty="0">
              <a:solidFill>
                <a:srgbClr val="002060"/>
              </a:solidFill>
            </a:rPr>
            <a:t>Biohaven (Phase 3 study of Troriluzole)</a:t>
          </a:r>
        </a:p>
      </dgm:t>
    </dgm:pt>
    <dgm:pt modelId="{73274182-356A-D647-83E1-ACC07DA79414}" type="parTrans" cxnId="{0B68DA2E-830D-2847-9273-D4AE06C54439}">
      <dgm:prSet/>
      <dgm:spPr/>
      <dgm:t>
        <a:bodyPr/>
        <a:lstStyle/>
        <a:p>
          <a:endParaRPr lang="en-US"/>
        </a:p>
      </dgm:t>
    </dgm:pt>
    <dgm:pt modelId="{C4A6AB37-1DBD-1D4F-A415-DBA19C67040B}" type="sibTrans" cxnId="{0B68DA2E-830D-2847-9273-D4AE06C54439}">
      <dgm:prSet/>
      <dgm:spPr/>
      <dgm:t>
        <a:bodyPr/>
        <a:lstStyle/>
        <a:p>
          <a:endParaRPr lang="en-US"/>
        </a:p>
      </dgm:t>
    </dgm:pt>
    <dgm:pt modelId="{FEFF083A-132A-8E43-A385-68653DE30F4E}">
      <dgm:prSet phldrT="[Text]">
        <dgm:style>
          <a:lnRef idx="1">
            <a:schemeClr val="accent2"/>
          </a:lnRef>
          <a:fillRef idx="3">
            <a:schemeClr val="accent2"/>
          </a:fillRef>
          <a:effectRef idx="2">
            <a:schemeClr val="accent2"/>
          </a:effectRef>
          <a:fontRef idx="minor">
            <a:schemeClr val="lt1"/>
          </a:fontRef>
        </dgm:style>
      </dgm:prSet>
      <dgm:spPr>
        <a:solidFill>
          <a:schemeClr val="accent6">
            <a:lumMod val="20000"/>
            <a:lumOff val="80000"/>
          </a:schemeClr>
        </a:solidFill>
      </dgm:spPr>
      <dgm:t>
        <a:bodyPr/>
        <a:lstStyle/>
        <a:p>
          <a:r>
            <a:rPr lang="en-US" b="0" dirty="0">
              <a:solidFill>
                <a:srgbClr val="002060"/>
              </a:solidFill>
            </a:rPr>
            <a:t>NIH &amp; NINDS</a:t>
          </a:r>
        </a:p>
      </dgm:t>
    </dgm:pt>
    <dgm:pt modelId="{4A06C346-B347-8040-A1BC-32DE6B68D18E}" type="parTrans" cxnId="{0FDA90D9-6153-C74F-88FD-6EDB801FA559}">
      <dgm:prSet/>
      <dgm:spPr/>
      <dgm:t>
        <a:bodyPr/>
        <a:lstStyle/>
        <a:p>
          <a:endParaRPr lang="en-US"/>
        </a:p>
      </dgm:t>
    </dgm:pt>
    <dgm:pt modelId="{01B81B7E-3C10-0943-B03A-1CE0A7DA4ABB}" type="sibTrans" cxnId="{0FDA90D9-6153-C74F-88FD-6EDB801FA559}">
      <dgm:prSet/>
      <dgm:spPr/>
      <dgm:t>
        <a:bodyPr/>
        <a:lstStyle/>
        <a:p>
          <a:endParaRPr lang="en-US"/>
        </a:p>
      </dgm:t>
    </dgm:pt>
    <dgm:pt modelId="{99B02187-94D5-9F47-8C39-4DBFA81653AB}">
      <dgm:prSet phldrT="[Text]">
        <dgm:style>
          <a:lnRef idx="1">
            <a:schemeClr val="accent2"/>
          </a:lnRef>
          <a:fillRef idx="3">
            <a:schemeClr val="accent2"/>
          </a:fillRef>
          <a:effectRef idx="2">
            <a:schemeClr val="accent2"/>
          </a:effectRef>
          <a:fontRef idx="minor">
            <a:schemeClr val="lt1"/>
          </a:fontRef>
        </dgm:style>
      </dgm:prSet>
      <dgm:spPr>
        <a:solidFill>
          <a:schemeClr val="accent6">
            <a:lumMod val="20000"/>
            <a:lumOff val="80000"/>
          </a:schemeClr>
        </a:solidFill>
      </dgm:spPr>
      <dgm:t>
        <a:bodyPr/>
        <a:lstStyle/>
        <a:p>
          <a:r>
            <a:rPr lang="en-US" b="0" dirty="0">
              <a:solidFill>
                <a:srgbClr val="002060"/>
              </a:solidFill>
            </a:rPr>
            <a:t>Other Industry sponsors</a:t>
          </a:r>
        </a:p>
      </dgm:t>
    </dgm:pt>
    <dgm:pt modelId="{36C20FEC-404B-FA4D-BBD6-A313981DFA0A}" type="parTrans" cxnId="{1F232386-DAFC-054B-82AE-1AE9083E25F6}">
      <dgm:prSet/>
      <dgm:spPr/>
      <dgm:t>
        <a:bodyPr/>
        <a:lstStyle/>
        <a:p>
          <a:endParaRPr lang="en-US"/>
        </a:p>
      </dgm:t>
    </dgm:pt>
    <dgm:pt modelId="{053C8C9F-BD79-174D-A0D6-E95BEE1A9EF9}" type="sibTrans" cxnId="{1F232386-DAFC-054B-82AE-1AE9083E25F6}">
      <dgm:prSet/>
      <dgm:spPr/>
      <dgm:t>
        <a:bodyPr/>
        <a:lstStyle/>
        <a:p>
          <a:endParaRPr lang="en-US"/>
        </a:p>
      </dgm:t>
    </dgm:pt>
    <dgm:pt modelId="{74C2F945-78EE-8D41-A724-DE1588B47868}">
      <dgm:prSet phldrT="[Text]">
        <dgm:style>
          <a:lnRef idx="1">
            <a:schemeClr val="accent2"/>
          </a:lnRef>
          <a:fillRef idx="3">
            <a:schemeClr val="accent2"/>
          </a:fillRef>
          <a:effectRef idx="2">
            <a:schemeClr val="accent2"/>
          </a:effectRef>
          <a:fontRef idx="minor">
            <a:schemeClr val="lt1"/>
          </a:fontRef>
        </dgm:style>
      </dgm:prSet>
      <dgm:spPr>
        <a:solidFill>
          <a:schemeClr val="accent6">
            <a:lumMod val="20000"/>
            <a:lumOff val="80000"/>
          </a:schemeClr>
        </a:solidFill>
      </dgm:spPr>
      <dgm:t>
        <a:bodyPr/>
        <a:lstStyle/>
        <a:p>
          <a:r>
            <a:rPr lang="en-US" b="0" dirty="0">
              <a:solidFill>
                <a:srgbClr val="002060"/>
              </a:solidFill>
            </a:rPr>
            <a:t>Research Coordinators</a:t>
          </a:r>
        </a:p>
      </dgm:t>
    </dgm:pt>
    <dgm:pt modelId="{A2645E63-1DF9-6341-96F3-F51677DEC045}" type="parTrans" cxnId="{615C43B2-84D7-BF41-B76B-8EBC97FAC899}">
      <dgm:prSet/>
      <dgm:spPr/>
      <dgm:t>
        <a:bodyPr/>
        <a:lstStyle/>
        <a:p>
          <a:endParaRPr lang="en-US"/>
        </a:p>
      </dgm:t>
    </dgm:pt>
    <dgm:pt modelId="{8F44FCB1-D7B9-B74E-B87D-1F177E241D8D}" type="sibTrans" cxnId="{615C43B2-84D7-BF41-B76B-8EBC97FAC899}">
      <dgm:prSet/>
      <dgm:spPr/>
      <dgm:t>
        <a:bodyPr/>
        <a:lstStyle/>
        <a:p>
          <a:endParaRPr lang="en-US"/>
        </a:p>
      </dgm:t>
    </dgm:pt>
    <dgm:pt modelId="{F73F4F11-EDC5-D542-B650-A078B165D2BF}">
      <dgm:prSet phldrT="[Text]">
        <dgm:style>
          <a:lnRef idx="1">
            <a:schemeClr val="accent2"/>
          </a:lnRef>
          <a:fillRef idx="3">
            <a:schemeClr val="accent2"/>
          </a:fillRef>
          <a:effectRef idx="2">
            <a:schemeClr val="accent2"/>
          </a:effectRef>
          <a:fontRef idx="minor">
            <a:schemeClr val="lt1"/>
          </a:fontRef>
        </dgm:style>
      </dgm:prSet>
      <dgm:spPr>
        <a:solidFill>
          <a:schemeClr val="accent6">
            <a:lumMod val="20000"/>
            <a:lumOff val="80000"/>
          </a:schemeClr>
        </a:solidFill>
      </dgm:spPr>
      <dgm:t>
        <a:bodyPr/>
        <a:lstStyle/>
        <a:p>
          <a:r>
            <a:rPr lang="en-US" b="0" i="1" u="sng" dirty="0">
              <a:solidFill>
                <a:srgbClr val="002060"/>
              </a:solidFill>
            </a:rPr>
            <a:t>https://clinicaltrials.gov</a:t>
          </a:r>
        </a:p>
      </dgm:t>
    </dgm:pt>
    <dgm:pt modelId="{44E4889C-7580-204F-839F-716113AE82CC}" type="parTrans" cxnId="{8431049B-A9FA-3846-A62B-0BE781F447B6}">
      <dgm:prSet/>
      <dgm:spPr/>
      <dgm:t>
        <a:bodyPr/>
        <a:lstStyle/>
        <a:p>
          <a:endParaRPr lang="en-US"/>
        </a:p>
      </dgm:t>
    </dgm:pt>
    <dgm:pt modelId="{017160A9-CC54-6B48-A2FC-E95203DC6998}" type="sibTrans" cxnId="{8431049B-A9FA-3846-A62B-0BE781F447B6}">
      <dgm:prSet/>
      <dgm:spPr/>
      <dgm:t>
        <a:bodyPr/>
        <a:lstStyle/>
        <a:p>
          <a:endParaRPr lang="en-US"/>
        </a:p>
      </dgm:t>
    </dgm:pt>
    <dgm:pt modelId="{F94E6E99-253F-D740-840D-FBB5D48286B8}">
      <dgm:prSet phldrT="[Text]">
        <dgm:style>
          <a:lnRef idx="1">
            <a:schemeClr val="accent2"/>
          </a:lnRef>
          <a:fillRef idx="3">
            <a:schemeClr val="accent2"/>
          </a:fillRef>
          <a:effectRef idx="2">
            <a:schemeClr val="accent2"/>
          </a:effectRef>
          <a:fontRef idx="minor">
            <a:schemeClr val="lt1"/>
          </a:fontRef>
        </dgm:style>
      </dgm:prSet>
      <dgm:spPr>
        <a:solidFill>
          <a:schemeClr val="accent6">
            <a:lumMod val="20000"/>
            <a:lumOff val="80000"/>
          </a:schemeClr>
        </a:solidFill>
      </dgm:spPr>
      <dgm:t>
        <a:bodyPr/>
        <a:lstStyle/>
        <a:p>
          <a:r>
            <a:rPr lang="en-US" b="0" i="0" u="none" dirty="0">
              <a:solidFill>
                <a:srgbClr val="002060"/>
              </a:solidFill>
            </a:rPr>
            <a:t>102 studies on ataxia nationally and internationally</a:t>
          </a:r>
        </a:p>
      </dgm:t>
    </dgm:pt>
    <dgm:pt modelId="{5FECAF0A-3A49-2443-AF29-64FCC6F90BFB}" type="parTrans" cxnId="{55A3DAAE-0550-5440-A509-93258437198E}">
      <dgm:prSet/>
      <dgm:spPr/>
      <dgm:t>
        <a:bodyPr/>
        <a:lstStyle/>
        <a:p>
          <a:endParaRPr lang="en-US"/>
        </a:p>
      </dgm:t>
    </dgm:pt>
    <dgm:pt modelId="{EA6116F4-955F-CA48-A8FD-03C8666D510A}" type="sibTrans" cxnId="{55A3DAAE-0550-5440-A509-93258437198E}">
      <dgm:prSet/>
      <dgm:spPr/>
      <dgm:t>
        <a:bodyPr/>
        <a:lstStyle/>
        <a:p>
          <a:endParaRPr lang="en-US"/>
        </a:p>
      </dgm:t>
    </dgm:pt>
    <dgm:pt modelId="{3E032574-B55F-F049-AE5F-E5741A6C395F}" type="pres">
      <dgm:prSet presAssocID="{D7288DB6-E85C-204E-A6C0-D09A1075C406}" presName="diagram" presStyleCnt="0">
        <dgm:presLayoutVars>
          <dgm:dir/>
          <dgm:resizeHandles val="exact"/>
        </dgm:presLayoutVars>
      </dgm:prSet>
      <dgm:spPr/>
    </dgm:pt>
    <dgm:pt modelId="{3CED70BF-CE13-A243-A250-AB50E97E6FF7}" type="pres">
      <dgm:prSet presAssocID="{3C25ED59-B56D-8E4A-9375-A7BC5C166F91}" presName="node" presStyleLbl="node1" presStyleIdx="0" presStyleCnt="1" custScaleX="159241" custScaleY="125408" custLinFactNeighborX="-1375" custLinFactNeighborY="18608">
        <dgm:presLayoutVars>
          <dgm:bulletEnabled val="1"/>
        </dgm:presLayoutVars>
      </dgm:prSet>
      <dgm:spPr/>
    </dgm:pt>
  </dgm:ptLst>
  <dgm:cxnLst>
    <dgm:cxn modelId="{9BDA1608-B978-EF43-9B17-1475AD3EB69F}" type="presOf" srcId="{3D4B22B8-2AB5-0B49-B56D-5C8D2F76FBC1}" destId="{3CED70BF-CE13-A243-A250-AB50E97E6FF7}" srcOrd="0" destOrd="1" presId="urn:microsoft.com/office/officeart/2005/8/layout/default"/>
    <dgm:cxn modelId="{564A8F1E-99B9-C24A-8335-5CA548984579}" type="presOf" srcId="{EB49198A-6FD7-644F-8EB8-4CA4EF4755DB}" destId="{3CED70BF-CE13-A243-A250-AB50E97E6FF7}" srcOrd="0" destOrd="3" presId="urn:microsoft.com/office/officeart/2005/8/layout/default"/>
    <dgm:cxn modelId="{92164F2B-7191-2F4F-9B52-35110DEFFA3F}" type="presOf" srcId="{D7288DB6-E85C-204E-A6C0-D09A1075C406}" destId="{3E032574-B55F-F049-AE5F-E5741A6C395F}" srcOrd="0" destOrd="0" presId="urn:microsoft.com/office/officeart/2005/8/layout/default"/>
    <dgm:cxn modelId="{0B68DA2E-830D-2847-9273-D4AE06C54439}" srcId="{820E619B-26E4-3B40-B598-B635F9D107C3}" destId="{9F44E704-30C3-3842-AD89-73709DC2A2FB}" srcOrd="0" destOrd="0" parTransId="{73274182-356A-D647-83E1-ACC07DA79414}" sibTransId="{C4A6AB37-1DBD-1D4F-A415-DBA19C67040B}"/>
    <dgm:cxn modelId="{3C071031-031C-694D-B2B7-579F72411499}" type="presOf" srcId="{F73F4F11-EDC5-D542-B650-A078B165D2BF}" destId="{3CED70BF-CE13-A243-A250-AB50E97E6FF7}" srcOrd="0" destOrd="8" presId="urn:microsoft.com/office/officeart/2005/8/layout/default"/>
    <dgm:cxn modelId="{2A108A47-88A9-F74E-B21C-AB709E436F52}" srcId="{D7288DB6-E85C-204E-A6C0-D09A1075C406}" destId="{3C25ED59-B56D-8E4A-9375-A7BC5C166F91}" srcOrd="0" destOrd="0" parTransId="{F4932874-7D7D-F54F-8FF6-B70BB1024057}" sibTransId="{99ED2579-6760-6E45-85A5-C7847F9B29AA}"/>
    <dgm:cxn modelId="{A8F9F34A-8BCE-704E-BB93-24AA44EB3AFF}" type="presOf" srcId="{74C2F945-78EE-8D41-A724-DE1588B47868}" destId="{3CED70BF-CE13-A243-A250-AB50E97E6FF7}" srcOrd="0" destOrd="2" presId="urn:microsoft.com/office/officeart/2005/8/layout/default"/>
    <dgm:cxn modelId="{6CE93360-B55C-6E46-AA05-F99FA77D8D0C}" srcId="{3C25ED59-B56D-8E4A-9375-A7BC5C166F91}" destId="{3D4B22B8-2AB5-0B49-B56D-5C8D2F76FBC1}" srcOrd="0" destOrd="0" parTransId="{5D1C0F27-B0A7-C240-9E94-44DD7F8589B0}" sibTransId="{390B25F7-8664-584B-8774-6484B6518D63}"/>
    <dgm:cxn modelId="{1F232386-DAFC-054B-82AE-1AE9083E25F6}" srcId="{820E619B-26E4-3B40-B598-B635F9D107C3}" destId="{99B02187-94D5-9F47-8C39-4DBFA81653AB}" srcOrd="2" destOrd="0" parTransId="{36C20FEC-404B-FA4D-BBD6-A313981DFA0A}" sibTransId="{053C8C9F-BD79-174D-A0D6-E95BEE1A9EF9}"/>
    <dgm:cxn modelId="{5E685593-3D1E-BD40-A465-7380A40E58D4}" srcId="{3C25ED59-B56D-8E4A-9375-A7BC5C166F91}" destId="{820E619B-26E4-3B40-B598-B635F9D107C3}" srcOrd="3" destOrd="0" parTransId="{3D1F0AF4-396C-8947-A85E-5F7C18E79E60}" sibTransId="{428D7079-38E4-F24F-88FA-3A946474E60D}"/>
    <dgm:cxn modelId="{8431049B-A9FA-3846-A62B-0BE781F447B6}" srcId="{3C25ED59-B56D-8E4A-9375-A7BC5C166F91}" destId="{F73F4F11-EDC5-D542-B650-A078B165D2BF}" srcOrd="4" destOrd="0" parTransId="{44E4889C-7580-204F-839F-716113AE82CC}" sibTransId="{017160A9-CC54-6B48-A2FC-E95203DC6998}"/>
    <dgm:cxn modelId="{E89A0BA4-C9E3-CA4A-97CC-25A2A2538F62}" type="presOf" srcId="{9F44E704-30C3-3842-AD89-73709DC2A2FB}" destId="{3CED70BF-CE13-A243-A250-AB50E97E6FF7}" srcOrd="0" destOrd="5" presId="urn:microsoft.com/office/officeart/2005/8/layout/default"/>
    <dgm:cxn modelId="{E6972EA4-B97B-2A4B-B2C5-83264D4EFDB0}" type="presOf" srcId="{FEFF083A-132A-8E43-A385-68653DE30F4E}" destId="{3CED70BF-CE13-A243-A250-AB50E97E6FF7}" srcOrd="0" destOrd="6" presId="urn:microsoft.com/office/officeart/2005/8/layout/default"/>
    <dgm:cxn modelId="{0CE7CAA8-2C8E-9A48-8B53-A1610EBDFE16}" type="presOf" srcId="{F94E6E99-253F-D740-840D-FBB5D48286B8}" destId="{3CED70BF-CE13-A243-A250-AB50E97E6FF7}" srcOrd="0" destOrd="9" presId="urn:microsoft.com/office/officeart/2005/8/layout/default"/>
    <dgm:cxn modelId="{55A3DAAE-0550-5440-A509-93258437198E}" srcId="{F73F4F11-EDC5-D542-B650-A078B165D2BF}" destId="{F94E6E99-253F-D740-840D-FBB5D48286B8}" srcOrd="0" destOrd="0" parTransId="{5FECAF0A-3A49-2443-AF29-64FCC6F90BFB}" sibTransId="{EA6116F4-955F-CA48-A8FD-03C8666D510A}"/>
    <dgm:cxn modelId="{615C43B2-84D7-BF41-B76B-8EBC97FAC899}" srcId="{3C25ED59-B56D-8E4A-9375-A7BC5C166F91}" destId="{74C2F945-78EE-8D41-A724-DE1588B47868}" srcOrd="1" destOrd="0" parTransId="{A2645E63-1DF9-6341-96F3-F51677DEC045}" sibTransId="{8F44FCB1-D7B9-B74E-B87D-1F177E241D8D}"/>
    <dgm:cxn modelId="{DCF1E8B9-D466-254F-A9A5-1B4A15413233}" type="presOf" srcId="{820E619B-26E4-3B40-B598-B635F9D107C3}" destId="{3CED70BF-CE13-A243-A250-AB50E97E6FF7}" srcOrd="0" destOrd="4" presId="urn:microsoft.com/office/officeart/2005/8/layout/default"/>
    <dgm:cxn modelId="{A16AC6C3-854D-BD4E-9972-6DA3D48874B9}" type="presOf" srcId="{99B02187-94D5-9F47-8C39-4DBFA81653AB}" destId="{3CED70BF-CE13-A243-A250-AB50E97E6FF7}" srcOrd="0" destOrd="7" presId="urn:microsoft.com/office/officeart/2005/8/layout/default"/>
    <dgm:cxn modelId="{F47016C5-C2D3-FD45-A859-0A4F164723EE}" srcId="{3C25ED59-B56D-8E4A-9375-A7BC5C166F91}" destId="{EB49198A-6FD7-644F-8EB8-4CA4EF4755DB}" srcOrd="2" destOrd="0" parTransId="{90F39E6E-2429-CB4C-9A7C-20FC223BB544}" sibTransId="{8053C6A9-6A0B-274B-9F22-8A7960EE32CD}"/>
    <dgm:cxn modelId="{034FE2CE-E43E-3346-801A-164F857590EA}" type="presOf" srcId="{3C25ED59-B56D-8E4A-9375-A7BC5C166F91}" destId="{3CED70BF-CE13-A243-A250-AB50E97E6FF7}" srcOrd="0" destOrd="0" presId="urn:microsoft.com/office/officeart/2005/8/layout/default"/>
    <dgm:cxn modelId="{0FDA90D9-6153-C74F-88FD-6EDB801FA559}" srcId="{820E619B-26E4-3B40-B598-B635F9D107C3}" destId="{FEFF083A-132A-8E43-A385-68653DE30F4E}" srcOrd="1" destOrd="0" parTransId="{4A06C346-B347-8040-A1BC-32DE6B68D18E}" sibTransId="{01B81B7E-3C10-0943-B03A-1CE0A7DA4ABB}"/>
    <dgm:cxn modelId="{773D146C-81A9-7544-BE02-53292168CB3D}" type="presParOf" srcId="{3E032574-B55F-F049-AE5F-E5741A6C395F}" destId="{3CED70BF-CE13-A243-A250-AB50E97E6FF7}"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7288DB6-E85C-204E-A6C0-D09A1075C406}"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US"/>
        </a:p>
      </dgm:t>
    </dgm:pt>
    <dgm:pt modelId="{6B15BB52-F497-7248-9F2E-2222FE6BCEAC}">
      <dgm:prSet phldrT="[Text]"/>
      <dgm:spPr/>
      <dgm:t>
        <a:bodyPr/>
        <a:lstStyle/>
        <a:p>
          <a:r>
            <a:rPr lang="en-US" b="1"/>
            <a:t>Neurologist, clinic staff, research team</a:t>
          </a:r>
          <a:endParaRPr lang="en-US" b="1" dirty="0"/>
        </a:p>
      </dgm:t>
    </dgm:pt>
    <dgm:pt modelId="{587A58D8-834D-3244-9919-5EC4EB613E98}" type="parTrans" cxnId="{AFF71EC3-A225-4743-A983-142BC6BF54A6}">
      <dgm:prSet/>
      <dgm:spPr/>
      <dgm:t>
        <a:bodyPr/>
        <a:lstStyle/>
        <a:p>
          <a:endParaRPr lang="en-US"/>
        </a:p>
      </dgm:t>
    </dgm:pt>
    <dgm:pt modelId="{EC293471-D75D-2D4E-A010-699C39EEDF60}" type="sibTrans" cxnId="{AFF71EC3-A225-4743-A983-142BC6BF54A6}">
      <dgm:prSet/>
      <dgm:spPr/>
      <dgm:t>
        <a:bodyPr/>
        <a:lstStyle/>
        <a:p>
          <a:endParaRPr lang="en-US"/>
        </a:p>
      </dgm:t>
    </dgm:pt>
    <dgm:pt modelId="{BD9653DF-2F74-4E45-B996-46BBB08244B7}">
      <dgm:prSet phldrT="[Text]"/>
      <dgm:spPr/>
      <dgm:t>
        <a:bodyPr/>
        <a:lstStyle/>
        <a:p>
          <a:r>
            <a:rPr lang="en-US" b="1"/>
            <a:t>Internist’s team</a:t>
          </a:r>
          <a:endParaRPr lang="en-US" b="1" dirty="0"/>
        </a:p>
      </dgm:t>
    </dgm:pt>
    <dgm:pt modelId="{44619C2D-E97A-4541-8637-30FBF82CD3D1}" type="parTrans" cxnId="{F223AD32-46BC-1743-906D-B6F8B9972A7B}">
      <dgm:prSet/>
      <dgm:spPr/>
      <dgm:t>
        <a:bodyPr/>
        <a:lstStyle/>
        <a:p>
          <a:endParaRPr lang="en-US"/>
        </a:p>
      </dgm:t>
    </dgm:pt>
    <dgm:pt modelId="{BC85CEF6-32B4-B84E-AA26-844E0D0285E6}" type="sibTrans" cxnId="{F223AD32-46BC-1743-906D-B6F8B9972A7B}">
      <dgm:prSet/>
      <dgm:spPr/>
      <dgm:t>
        <a:bodyPr/>
        <a:lstStyle/>
        <a:p>
          <a:endParaRPr lang="en-US"/>
        </a:p>
      </dgm:t>
    </dgm:pt>
    <dgm:pt modelId="{59FAFFC7-E027-E94D-AB68-C84E9E15D8FE}">
      <dgm:prSet phldrT="[Text]"/>
      <dgm:spPr/>
      <dgm:t>
        <a:bodyPr/>
        <a:lstStyle/>
        <a:p>
          <a:r>
            <a:rPr lang="en-US" b="1"/>
            <a:t>Genetics Counselor </a:t>
          </a:r>
          <a:endParaRPr lang="en-US" b="1" dirty="0"/>
        </a:p>
      </dgm:t>
    </dgm:pt>
    <dgm:pt modelId="{1938918E-2D96-7740-A4EA-CDEC0514C6D8}" type="parTrans" cxnId="{B8F5DD8F-D7B9-A64C-87BA-25A5320B29BE}">
      <dgm:prSet/>
      <dgm:spPr/>
      <dgm:t>
        <a:bodyPr/>
        <a:lstStyle/>
        <a:p>
          <a:endParaRPr lang="en-US"/>
        </a:p>
      </dgm:t>
    </dgm:pt>
    <dgm:pt modelId="{7B2F48BE-BBE4-DF44-959E-FDF1DBC85D87}" type="sibTrans" cxnId="{B8F5DD8F-D7B9-A64C-87BA-25A5320B29BE}">
      <dgm:prSet/>
      <dgm:spPr/>
      <dgm:t>
        <a:bodyPr/>
        <a:lstStyle/>
        <a:p>
          <a:endParaRPr lang="en-US"/>
        </a:p>
      </dgm:t>
    </dgm:pt>
    <dgm:pt modelId="{65ED3955-DF47-E241-8372-8FF98C1ED1DA}">
      <dgm:prSet phldrT="[Text]"/>
      <dgm:spPr/>
      <dgm:t>
        <a:bodyPr/>
        <a:lstStyle/>
        <a:p>
          <a:r>
            <a:rPr lang="en-US" b="1"/>
            <a:t>NAF and Local Support Groups</a:t>
          </a:r>
          <a:endParaRPr lang="en-US" b="1" dirty="0"/>
        </a:p>
      </dgm:t>
    </dgm:pt>
    <dgm:pt modelId="{4DF91E47-B8C2-D048-A32F-2931AE034C0E}" type="parTrans" cxnId="{FCA7AF4B-8DBF-9B44-945E-302418D8AF23}">
      <dgm:prSet/>
      <dgm:spPr/>
      <dgm:t>
        <a:bodyPr/>
        <a:lstStyle/>
        <a:p>
          <a:endParaRPr lang="en-US"/>
        </a:p>
      </dgm:t>
    </dgm:pt>
    <dgm:pt modelId="{8BBC384D-9EB5-8944-846E-5D04BF912EA5}" type="sibTrans" cxnId="{FCA7AF4B-8DBF-9B44-945E-302418D8AF23}">
      <dgm:prSet/>
      <dgm:spPr/>
      <dgm:t>
        <a:bodyPr/>
        <a:lstStyle/>
        <a:p>
          <a:endParaRPr lang="en-US"/>
        </a:p>
      </dgm:t>
    </dgm:pt>
    <dgm:pt modelId="{3C25ED59-B56D-8E4A-9375-A7BC5C166F91}">
      <dgm:prSet phldrT="[Text]"/>
      <dgm:spPr/>
      <dgm:t>
        <a:bodyPr/>
        <a:lstStyle/>
        <a:p>
          <a:r>
            <a:rPr lang="en-US" b="1"/>
            <a:t>Subspecialists</a:t>
          </a:r>
          <a:endParaRPr lang="en-US" b="1" dirty="0"/>
        </a:p>
      </dgm:t>
    </dgm:pt>
    <dgm:pt modelId="{F4932874-7D7D-F54F-8FF6-B70BB1024057}" type="parTrans" cxnId="{2A108A47-88A9-F74E-B21C-AB709E436F52}">
      <dgm:prSet/>
      <dgm:spPr/>
      <dgm:t>
        <a:bodyPr/>
        <a:lstStyle/>
        <a:p>
          <a:endParaRPr lang="en-US"/>
        </a:p>
      </dgm:t>
    </dgm:pt>
    <dgm:pt modelId="{99ED2579-6760-6E45-85A5-C7847F9B29AA}" type="sibTrans" cxnId="{2A108A47-88A9-F74E-B21C-AB709E436F52}">
      <dgm:prSet/>
      <dgm:spPr/>
      <dgm:t>
        <a:bodyPr/>
        <a:lstStyle/>
        <a:p>
          <a:endParaRPr lang="en-US"/>
        </a:p>
      </dgm:t>
    </dgm:pt>
    <dgm:pt modelId="{EA4EC193-5C7C-984D-8123-95016C753430}">
      <dgm:prSet phldrT="[Text]"/>
      <dgm:spPr/>
      <dgm:t>
        <a:bodyPr/>
        <a:lstStyle/>
        <a:p>
          <a:r>
            <a:rPr lang="en-US" b="1"/>
            <a:t>Neurorehabilitation</a:t>
          </a:r>
          <a:endParaRPr lang="en-US" b="1" dirty="0"/>
        </a:p>
      </dgm:t>
    </dgm:pt>
    <dgm:pt modelId="{F959BC53-B4A8-344F-AD4B-39C3F827AD94}" type="parTrans" cxnId="{D9C4BF46-7E67-8848-8AF5-59E68B62B793}">
      <dgm:prSet/>
      <dgm:spPr/>
      <dgm:t>
        <a:bodyPr/>
        <a:lstStyle/>
        <a:p>
          <a:endParaRPr lang="en-US"/>
        </a:p>
      </dgm:t>
    </dgm:pt>
    <dgm:pt modelId="{A00DD72D-1836-1D42-9A93-0FE7D249C873}" type="sibTrans" cxnId="{D9C4BF46-7E67-8848-8AF5-59E68B62B793}">
      <dgm:prSet/>
      <dgm:spPr/>
      <dgm:t>
        <a:bodyPr/>
        <a:lstStyle/>
        <a:p>
          <a:endParaRPr lang="en-US"/>
        </a:p>
      </dgm:t>
    </dgm:pt>
    <dgm:pt modelId="{DB3E4C5B-6CC9-5944-B021-BFEF06D848D6}">
      <dgm:prSet phldrT="[Text]"/>
      <dgm:spPr/>
      <dgm:t>
        <a:bodyPr/>
        <a:lstStyle/>
        <a:p>
          <a:r>
            <a:rPr lang="en-US" b="1"/>
            <a:t>Palliative care</a:t>
          </a:r>
          <a:endParaRPr lang="en-US" b="1" dirty="0"/>
        </a:p>
      </dgm:t>
    </dgm:pt>
    <dgm:pt modelId="{05B34063-8D39-1243-861C-C43C65D34D3B}" type="parTrans" cxnId="{C1000E41-1C49-EF45-9C71-FEC7FFDA6D56}">
      <dgm:prSet/>
      <dgm:spPr/>
      <dgm:t>
        <a:bodyPr/>
        <a:lstStyle/>
        <a:p>
          <a:endParaRPr lang="en-US"/>
        </a:p>
      </dgm:t>
    </dgm:pt>
    <dgm:pt modelId="{657714B4-F6FB-1A40-A7A7-45609B8A894E}" type="sibTrans" cxnId="{C1000E41-1C49-EF45-9C71-FEC7FFDA6D56}">
      <dgm:prSet/>
      <dgm:spPr/>
      <dgm:t>
        <a:bodyPr/>
        <a:lstStyle/>
        <a:p>
          <a:endParaRPr lang="en-US"/>
        </a:p>
      </dgm:t>
    </dgm:pt>
    <dgm:pt modelId="{3E032574-B55F-F049-AE5F-E5741A6C395F}" type="pres">
      <dgm:prSet presAssocID="{D7288DB6-E85C-204E-A6C0-D09A1075C406}" presName="diagram" presStyleCnt="0">
        <dgm:presLayoutVars>
          <dgm:dir/>
          <dgm:resizeHandles val="exact"/>
        </dgm:presLayoutVars>
      </dgm:prSet>
      <dgm:spPr/>
    </dgm:pt>
    <dgm:pt modelId="{4D164EF2-1A9C-9344-8FE9-AF20AD0A6508}" type="pres">
      <dgm:prSet presAssocID="{6B15BB52-F497-7248-9F2E-2222FE6BCEAC}" presName="node" presStyleLbl="node1" presStyleIdx="0" presStyleCnt="7" custLinFactNeighborX="-24800" custLinFactNeighborY="7074">
        <dgm:presLayoutVars>
          <dgm:bulletEnabled val="1"/>
        </dgm:presLayoutVars>
      </dgm:prSet>
      <dgm:spPr/>
    </dgm:pt>
    <dgm:pt modelId="{585F4A4F-FFD7-014E-9784-2BC3AB5EE54B}" type="pres">
      <dgm:prSet presAssocID="{EC293471-D75D-2D4E-A010-699C39EEDF60}" presName="sibTrans" presStyleCnt="0"/>
      <dgm:spPr/>
    </dgm:pt>
    <dgm:pt modelId="{15B5BD94-1237-C449-9419-95DF44DB9AA6}" type="pres">
      <dgm:prSet presAssocID="{BD9653DF-2F74-4E45-B996-46BBB08244B7}" presName="node" presStyleLbl="node1" presStyleIdx="1" presStyleCnt="7" custLinFactX="18160" custLinFactNeighborX="100000" custLinFactNeighborY="7074">
        <dgm:presLayoutVars>
          <dgm:bulletEnabled val="1"/>
        </dgm:presLayoutVars>
      </dgm:prSet>
      <dgm:spPr/>
    </dgm:pt>
    <dgm:pt modelId="{45725AC0-0AA8-F046-8D04-8F94D75E45CB}" type="pres">
      <dgm:prSet presAssocID="{BC85CEF6-32B4-B84E-AA26-844E0D0285E6}" presName="sibTrans" presStyleCnt="0"/>
      <dgm:spPr/>
    </dgm:pt>
    <dgm:pt modelId="{7D54A286-186C-DC40-B226-D4A6A3B292ED}" type="pres">
      <dgm:prSet presAssocID="{59FAFFC7-E027-E94D-AB68-C84E9E15D8FE}" presName="node" presStyleLbl="node1" presStyleIdx="2" presStyleCnt="7" custLinFactX="-12594" custLinFactNeighborX="-100000" custLinFactNeighborY="7074">
        <dgm:presLayoutVars>
          <dgm:bulletEnabled val="1"/>
        </dgm:presLayoutVars>
      </dgm:prSet>
      <dgm:spPr/>
    </dgm:pt>
    <dgm:pt modelId="{771F1F7D-E330-6E43-B539-79C92FB83957}" type="pres">
      <dgm:prSet presAssocID="{7B2F48BE-BBE4-DF44-959E-FDF1DBC85D87}" presName="sibTrans" presStyleCnt="0"/>
      <dgm:spPr/>
    </dgm:pt>
    <dgm:pt modelId="{B5D9084B-7EDB-9D45-9F58-4CFE6CCC915A}" type="pres">
      <dgm:prSet presAssocID="{65ED3955-DF47-E241-8372-8FF98C1ED1DA}" presName="node" presStyleLbl="node1" presStyleIdx="3" presStyleCnt="7" custLinFactX="13473" custLinFactY="10842" custLinFactNeighborX="100000" custLinFactNeighborY="100000">
        <dgm:presLayoutVars>
          <dgm:bulletEnabled val="1"/>
        </dgm:presLayoutVars>
      </dgm:prSet>
      <dgm:spPr/>
    </dgm:pt>
    <dgm:pt modelId="{35CFEF97-2F3E-3F40-8027-E3CB56EB8631}" type="pres">
      <dgm:prSet presAssocID="{8BBC384D-9EB5-8944-846E-5D04BF912EA5}" presName="sibTrans" presStyleCnt="0"/>
      <dgm:spPr/>
    </dgm:pt>
    <dgm:pt modelId="{3CED70BF-CE13-A243-A250-AB50E97E6FF7}" type="pres">
      <dgm:prSet presAssocID="{3C25ED59-B56D-8E4A-9375-A7BC5C166F91}" presName="node" presStyleLbl="node1" presStyleIdx="4" presStyleCnt="7" custScaleX="100700" custLinFactX="-32284" custLinFactNeighborX="-100000" custLinFactNeighborY="2709">
        <dgm:presLayoutVars>
          <dgm:bulletEnabled val="1"/>
        </dgm:presLayoutVars>
      </dgm:prSet>
      <dgm:spPr/>
    </dgm:pt>
    <dgm:pt modelId="{84E5F716-E6D0-5049-891F-09692835BE39}" type="pres">
      <dgm:prSet presAssocID="{99ED2579-6760-6E45-85A5-C7847F9B29AA}" presName="sibTrans" presStyleCnt="0"/>
      <dgm:spPr/>
    </dgm:pt>
    <dgm:pt modelId="{FB620BEB-F9E1-B942-97E8-4EF9560E10F7}" type="pres">
      <dgm:prSet presAssocID="{EA4EC193-5C7C-984D-8123-95016C753430}" presName="node" presStyleLbl="node1" presStyleIdx="5" presStyleCnt="7" custLinFactX="-11769" custLinFactNeighborX="-100000" custLinFactNeighborY="1699">
        <dgm:presLayoutVars>
          <dgm:bulletEnabled val="1"/>
        </dgm:presLayoutVars>
      </dgm:prSet>
      <dgm:spPr/>
    </dgm:pt>
    <dgm:pt modelId="{DCED52CF-9B70-6044-9796-8C58D17C6069}" type="pres">
      <dgm:prSet presAssocID="{A00DD72D-1836-1D42-9A93-0FE7D249C873}" presName="sibTrans" presStyleCnt="0"/>
      <dgm:spPr/>
    </dgm:pt>
    <dgm:pt modelId="{E41DF382-1039-9541-BCB3-AFE7CA72C301}" type="pres">
      <dgm:prSet presAssocID="{DB3E4C5B-6CC9-5944-B021-BFEF06D848D6}" presName="node" presStyleLbl="node1" presStyleIdx="6" presStyleCnt="7" custLinFactX="20684" custLinFactY="-14967" custLinFactNeighborX="100000" custLinFactNeighborY="-100000">
        <dgm:presLayoutVars>
          <dgm:bulletEnabled val="1"/>
        </dgm:presLayoutVars>
      </dgm:prSet>
      <dgm:spPr/>
    </dgm:pt>
  </dgm:ptLst>
  <dgm:cxnLst>
    <dgm:cxn modelId="{B5949F1C-597B-7A44-B4A3-B49339F3F754}" type="presOf" srcId="{3C25ED59-B56D-8E4A-9375-A7BC5C166F91}" destId="{3CED70BF-CE13-A243-A250-AB50E97E6FF7}" srcOrd="0" destOrd="0" presId="urn:microsoft.com/office/officeart/2005/8/layout/default"/>
    <dgm:cxn modelId="{B5507326-61E7-EF45-ABDE-9BCEF994CA98}" type="presOf" srcId="{DB3E4C5B-6CC9-5944-B021-BFEF06D848D6}" destId="{E41DF382-1039-9541-BCB3-AFE7CA72C301}" srcOrd="0" destOrd="0" presId="urn:microsoft.com/office/officeart/2005/8/layout/default"/>
    <dgm:cxn modelId="{F223AD32-46BC-1743-906D-B6F8B9972A7B}" srcId="{D7288DB6-E85C-204E-A6C0-D09A1075C406}" destId="{BD9653DF-2F74-4E45-B996-46BBB08244B7}" srcOrd="1" destOrd="0" parTransId="{44619C2D-E97A-4541-8637-30FBF82CD3D1}" sibTransId="{BC85CEF6-32B4-B84E-AA26-844E0D0285E6}"/>
    <dgm:cxn modelId="{C1000E41-1C49-EF45-9C71-FEC7FFDA6D56}" srcId="{D7288DB6-E85C-204E-A6C0-D09A1075C406}" destId="{DB3E4C5B-6CC9-5944-B021-BFEF06D848D6}" srcOrd="6" destOrd="0" parTransId="{05B34063-8D39-1243-861C-C43C65D34D3B}" sibTransId="{657714B4-F6FB-1A40-A7A7-45609B8A894E}"/>
    <dgm:cxn modelId="{D9C4BF46-7E67-8848-8AF5-59E68B62B793}" srcId="{D7288DB6-E85C-204E-A6C0-D09A1075C406}" destId="{EA4EC193-5C7C-984D-8123-95016C753430}" srcOrd="5" destOrd="0" parTransId="{F959BC53-B4A8-344F-AD4B-39C3F827AD94}" sibTransId="{A00DD72D-1836-1D42-9A93-0FE7D249C873}"/>
    <dgm:cxn modelId="{7CA5F846-2538-9D4A-A563-633F59BA000B}" type="presOf" srcId="{D7288DB6-E85C-204E-A6C0-D09A1075C406}" destId="{3E032574-B55F-F049-AE5F-E5741A6C395F}" srcOrd="0" destOrd="0" presId="urn:microsoft.com/office/officeart/2005/8/layout/default"/>
    <dgm:cxn modelId="{2A108A47-88A9-F74E-B21C-AB709E436F52}" srcId="{D7288DB6-E85C-204E-A6C0-D09A1075C406}" destId="{3C25ED59-B56D-8E4A-9375-A7BC5C166F91}" srcOrd="4" destOrd="0" parTransId="{F4932874-7D7D-F54F-8FF6-B70BB1024057}" sibTransId="{99ED2579-6760-6E45-85A5-C7847F9B29AA}"/>
    <dgm:cxn modelId="{FCA7AF4B-8DBF-9B44-945E-302418D8AF23}" srcId="{D7288DB6-E85C-204E-A6C0-D09A1075C406}" destId="{65ED3955-DF47-E241-8372-8FF98C1ED1DA}" srcOrd="3" destOrd="0" parTransId="{4DF91E47-B8C2-D048-A32F-2931AE034C0E}" sibTransId="{8BBC384D-9EB5-8944-846E-5D04BF912EA5}"/>
    <dgm:cxn modelId="{0CDC3F54-2BF8-8541-9BDC-B173AF41593D}" type="presOf" srcId="{65ED3955-DF47-E241-8372-8FF98C1ED1DA}" destId="{B5D9084B-7EDB-9D45-9F58-4CFE6CCC915A}" srcOrd="0" destOrd="0" presId="urn:microsoft.com/office/officeart/2005/8/layout/default"/>
    <dgm:cxn modelId="{86C1396B-FF68-F24E-A072-CC78BCA6D02C}" type="presOf" srcId="{59FAFFC7-E027-E94D-AB68-C84E9E15D8FE}" destId="{7D54A286-186C-DC40-B226-D4A6A3B292ED}" srcOrd="0" destOrd="0" presId="urn:microsoft.com/office/officeart/2005/8/layout/default"/>
    <dgm:cxn modelId="{B8F5DD8F-D7B9-A64C-87BA-25A5320B29BE}" srcId="{D7288DB6-E85C-204E-A6C0-D09A1075C406}" destId="{59FAFFC7-E027-E94D-AB68-C84E9E15D8FE}" srcOrd="2" destOrd="0" parTransId="{1938918E-2D96-7740-A4EA-CDEC0514C6D8}" sibTransId="{7B2F48BE-BBE4-DF44-959E-FDF1DBC85D87}"/>
    <dgm:cxn modelId="{C9846191-ADF0-CB42-8A09-A54E665281DA}" type="presOf" srcId="{EA4EC193-5C7C-984D-8123-95016C753430}" destId="{FB620BEB-F9E1-B942-97E8-4EF9560E10F7}" srcOrd="0" destOrd="0" presId="urn:microsoft.com/office/officeart/2005/8/layout/default"/>
    <dgm:cxn modelId="{5F35169A-0D77-1140-9E54-3873E3C4B735}" type="presOf" srcId="{BD9653DF-2F74-4E45-B996-46BBB08244B7}" destId="{15B5BD94-1237-C449-9419-95DF44DB9AA6}" srcOrd="0" destOrd="0" presId="urn:microsoft.com/office/officeart/2005/8/layout/default"/>
    <dgm:cxn modelId="{14FE33A4-A0DA-1E40-9435-4F9E378BAD0E}" type="presOf" srcId="{6B15BB52-F497-7248-9F2E-2222FE6BCEAC}" destId="{4D164EF2-1A9C-9344-8FE9-AF20AD0A6508}" srcOrd="0" destOrd="0" presId="urn:microsoft.com/office/officeart/2005/8/layout/default"/>
    <dgm:cxn modelId="{AFF71EC3-A225-4743-A983-142BC6BF54A6}" srcId="{D7288DB6-E85C-204E-A6C0-D09A1075C406}" destId="{6B15BB52-F497-7248-9F2E-2222FE6BCEAC}" srcOrd="0" destOrd="0" parTransId="{587A58D8-834D-3244-9919-5EC4EB613E98}" sibTransId="{EC293471-D75D-2D4E-A010-699C39EEDF60}"/>
    <dgm:cxn modelId="{02D1F14A-3AEB-4548-AA8F-0BF5FD6BE634}" type="presParOf" srcId="{3E032574-B55F-F049-AE5F-E5741A6C395F}" destId="{4D164EF2-1A9C-9344-8FE9-AF20AD0A6508}" srcOrd="0" destOrd="0" presId="urn:microsoft.com/office/officeart/2005/8/layout/default"/>
    <dgm:cxn modelId="{50E1B3FC-BA9A-094A-9836-91F3E7C0E8C6}" type="presParOf" srcId="{3E032574-B55F-F049-AE5F-E5741A6C395F}" destId="{585F4A4F-FFD7-014E-9784-2BC3AB5EE54B}" srcOrd="1" destOrd="0" presId="urn:microsoft.com/office/officeart/2005/8/layout/default"/>
    <dgm:cxn modelId="{A8C8808A-383B-E54F-A26F-A144CD376900}" type="presParOf" srcId="{3E032574-B55F-F049-AE5F-E5741A6C395F}" destId="{15B5BD94-1237-C449-9419-95DF44DB9AA6}" srcOrd="2" destOrd="0" presId="urn:microsoft.com/office/officeart/2005/8/layout/default"/>
    <dgm:cxn modelId="{ECC30EE6-1907-164F-85E8-63E0DB158260}" type="presParOf" srcId="{3E032574-B55F-F049-AE5F-E5741A6C395F}" destId="{45725AC0-0AA8-F046-8D04-8F94D75E45CB}" srcOrd="3" destOrd="0" presId="urn:microsoft.com/office/officeart/2005/8/layout/default"/>
    <dgm:cxn modelId="{674567ED-1EEB-5A4E-9BA7-130C515F68DE}" type="presParOf" srcId="{3E032574-B55F-F049-AE5F-E5741A6C395F}" destId="{7D54A286-186C-DC40-B226-D4A6A3B292ED}" srcOrd="4" destOrd="0" presId="urn:microsoft.com/office/officeart/2005/8/layout/default"/>
    <dgm:cxn modelId="{381C631D-D13A-E943-9EE8-CDF57451FC1C}" type="presParOf" srcId="{3E032574-B55F-F049-AE5F-E5741A6C395F}" destId="{771F1F7D-E330-6E43-B539-79C92FB83957}" srcOrd="5" destOrd="0" presId="urn:microsoft.com/office/officeart/2005/8/layout/default"/>
    <dgm:cxn modelId="{4EC22744-BFA9-F94C-A2F9-B0CE88917197}" type="presParOf" srcId="{3E032574-B55F-F049-AE5F-E5741A6C395F}" destId="{B5D9084B-7EDB-9D45-9F58-4CFE6CCC915A}" srcOrd="6" destOrd="0" presId="urn:microsoft.com/office/officeart/2005/8/layout/default"/>
    <dgm:cxn modelId="{66D4F6E8-F99A-2141-A41F-70B17644054B}" type="presParOf" srcId="{3E032574-B55F-F049-AE5F-E5741A6C395F}" destId="{35CFEF97-2F3E-3F40-8027-E3CB56EB8631}" srcOrd="7" destOrd="0" presId="urn:microsoft.com/office/officeart/2005/8/layout/default"/>
    <dgm:cxn modelId="{97FAADD3-B302-6C47-8174-048EFBE31C03}" type="presParOf" srcId="{3E032574-B55F-F049-AE5F-E5741A6C395F}" destId="{3CED70BF-CE13-A243-A250-AB50E97E6FF7}" srcOrd="8" destOrd="0" presId="urn:microsoft.com/office/officeart/2005/8/layout/default"/>
    <dgm:cxn modelId="{F4B61D22-1C51-794D-AFA5-85989A40FE57}" type="presParOf" srcId="{3E032574-B55F-F049-AE5F-E5741A6C395F}" destId="{84E5F716-E6D0-5049-891F-09692835BE39}" srcOrd="9" destOrd="0" presId="urn:microsoft.com/office/officeart/2005/8/layout/default"/>
    <dgm:cxn modelId="{C020F09A-43BD-9E43-897F-8F2C521312CF}" type="presParOf" srcId="{3E032574-B55F-F049-AE5F-E5741A6C395F}" destId="{FB620BEB-F9E1-B942-97E8-4EF9560E10F7}" srcOrd="10" destOrd="0" presId="urn:microsoft.com/office/officeart/2005/8/layout/default"/>
    <dgm:cxn modelId="{20E4F07C-D8B9-484B-ACB2-196909BE3D26}" type="presParOf" srcId="{3E032574-B55F-F049-AE5F-E5741A6C395F}" destId="{DCED52CF-9B70-6044-9796-8C58D17C6069}" srcOrd="11" destOrd="0" presId="urn:microsoft.com/office/officeart/2005/8/layout/default"/>
    <dgm:cxn modelId="{55A3C2A3-5CE1-C246-9F72-D43AD77C73C3}" type="presParOf" srcId="{3E032574-B55F-F049-AE5F-E5741A6C395F}" destId="{E41DF382-1039-9541-BCB3-AFE7CA72C301}" srcOrd="12" destOrd="0" presId="urn:microsoft.com/office/officeart/2005/8/layout/default"/>
  </dgm:cxnLst>
  <dgm:bg>
    <a:solidFill>
      <a:schemeClr val="accent2">
        <a:lumMod val="60000"/>
        <a:lumOff val="4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49FEDD-64D8-2943-ADAF-D0114F956D3E}" type="doc">
      <dgm:prSet loTypeId="urn:microsoft.com/office/officeart/2005/8/layout/orgChart1" loCatId="" qsTypeId="urn:microsoft.com/office/officeart/2005/8/quickstyle/3d2" qsCatId="3D" csTypeId="urn:microsoft.com/office/officeart/2005/8/colors/accent1_3" csCatId="accent1" phldr="1"/>
      <dgm:spPr/>
      <dgm:t>
        <a:bodyPr/>
        <a:lstStyle/>
        <a:p>
          <a:endParaRPr lang="en-US"/>
        </a:p>
      </dgm:t>
    </dgm:pt>
    <dgm:pt modelId="{196CEE4E-9098-B14E-BA3E-06A5DA431395}">
      <dgm:prSet phldrT="[Text]" custT="1"/>
      <dgm:spPr/>
      <dgm:t>
        <a:bodyPr/>
        <a:lstStyle/>
        <a:p>
          <a:r>
            <a:rPr lang="en-US" sz="3600" b="1" cap="none" spc="0" dirty="0">
              <a:ln w="50800"/>
              <a:solidFill>
                <a:schemeClr val="accent2">
                  <a:lumMod val="60000"/>
                  <a:lumOff val="40000"/>
                </a:schemeClr>
              </a:solidFill>
              <a:effectLst/>
            </a:rPr>
            <a:t>Neurodegenerative Ataxias</a:t>
          </a:r>
        </a:p>
      </dgm:t>
    </dgm:pt>
    <dgm:pt modelId="{0376BAB3-DC07-AB4F-BE0C-9A6E467B084B}" type="parTrans" cxnId="{A383F67E-B8A2-1943-9425-80E41C684DF0}">
      <dgm:prSet/>
      <dgm:spPr/>
      <dgm:t>
        <a:bodyPr/>
        <a:lstStyle/>
        <a:p>
          <a:endParaRPr lang="en-US"/>
        </a:p>
      </dgm:t>
    </dgm:pt>
    <dgm:pt modelId="{92C9179B-0060-6D4E-8B22-D4BA7E10365E}" type="sibTrans" cxnId="{A383F67E-B8A2-1943-9425-80E41C684DF0}">
      <dgm:prSet/>
      <dgm:spPr/>
      <dgm:t>
        <a:bodyPr/>
        <a:lstStyle/>
        <a:p>
          <a:endParaRPr lang="en-US"/>
        </a:p>
      </dgm:t>
    </dgm:pt>
    <dgm:pt modelId="{BFC1DBF6-5728-AF40-A30D-A71D4BFE3647}" type="asst">
      <dgm:prSet/>
      <dgm:spPr/>
      <dgm:t>
        <a:bodyPr/>
        <a:lstStyle/>
        <a:p>
          <a:r>
            <a:rPr lang="en-US" b="1" dirty="0"/>
            <a:t>Genetic</a:t>
          </a:r>
        </a:p>
      </dgm:t>
    </dgm:pt>
    <dgm:pt modelId="{B20E62CA-28E1-4F4B-B746-03C89D159CE7}" type="parTrans" cxnId="{C89F003B-5C64-9845-BDB9-A11D555147FC}">
      <dgm:prSet/>
      <dgm:spPr/>
      <dgm:t>
        <a:bodyPr/>
        <a:lstStyle/>
        <a:p>
          <a:endParaRPr lang="en-US"/>
        </a:p>
      </dgm:t>
    </dgm:pt>
    <dgm:pt modelId="{A22CD314-261C-5444-94A4-6EB77BEB61CB}" type="sibTrans" cxnId="{C89F003B-5C64-9845-BDB9-A11D555147FC}">
      <dgm:prSet/>
      <dgm:spPr/>
      <dgm:t>
        <a:bodyPr/>
        <a:lstStyle/>
        <a:p>
          <a:endParaRPr lang="en-US"/>
        </a:p>
      </dgm:t>
    </dgm:pt>
    <dgm:pt modelId="{699F1EAE-006F-704C-A708-78E776DBBCCA}" type="asst">
      <dgm:prSet/>
      <dgm:spPr/>
      <dgm:t>
        <a:bodyPr/>
        <a:lstStyle/>
        <a:p>
          <a:r>
            <a:rPr lang="en-US" b="1" dirty="0"/>
            <a:t>Sporadic</a:t>
          </a:r>
        </a:p>
      </dgm:t>
    </dgm:pt>
    <dgm:pt modelId="{8A32C44E-CE22-4F4E-8F02-E501BC2E0B12}" type="parTrans" cxnId="{BDAEB5BD-DC5A-B14E-8FBB-5B68FF0D9B38}">
      <dgm:prSet/>
      <dgm:spPr/>
      <dgm:t>
        <a:bodyPr/>
        <a:lstStyle/>
        <a:p>
          <a:endParaRPr lang="en-US"/>
        </a:p>
      </dgm:t>
    </dgm:pt>
    <dgm:pt modelId="{A43ED1D9-5091-9E4E-8B66-E97F5A92D4DF}" type="sibTrans" cxnId="{BDAEB5BD-DC5A-B14E-8FBB-5B68FF0D9B38}">
      <dgm:prSet/>
      <dgm:spPr/>
      <dgm:t>
        <a:bodyPr/>
        <a:lstStyle/>
        <a:p>
          <a:endParaRPr lang="en-US"/>
        </a:p>
      </dgm:t>
    </dgm:pt>
    <dgm:pt modelId="{B0DCC241-EFAA-254B-96D1-30262B6EDCBC}" type="pres">
      <dgm:prSet presAssocID="{DB49FEDD-64D8-2943-ADAF-D0114F956D3E}" presName="hierChild1" presStyleCnt="0">
        <dgm:presLayoutVars>
          <dgm:orgChart val="1"/>
          <dgm:chPref val="1"/>
          <dgm:dir/>
          <dgm:animOne val="branch"/>
          <dgm:animLvl val="lvl"/>
          <dgm:resizeHandles/>
        </dgm:presLayoutVars>
      </dgm:prSet>
      <dgm:spPr/>
    </dgm:pt>
    <dgm:pt modelId="{94FFEF95-B5AD-7742-8167-062995309760}" type="pres">
      <dgm:prSet presAssocID="{196CEE4E-9098-B14E-BA3E-06A5DA431395}" presName="hierRoot1" presStyleCnt="0">
        <dgm:presLayoutVars>
          <dgm:hierBranch val="init"/>
        </dgm:presLayoutVars>
      </dgm:prSet>
      <dgm:spPr/>
    </dgm:pt>
    <dgm:pt modelId="{3B6C0817-2B1F-344A-AAEE-77F7716C00FD}" type="pres">
      <dgm:prSet presAssocID="{196CEE4E-9098-B14E-BA3E-06A5DA431395}" presName="rootComposite1" presStyleCnt="0"/>
      <dgm:spPr/>
    </dgm:pt>
    <dgm:pt modelId="{E11428F2-EF61-8E40-B247-90440D7B7B50}" type="pres">
      <dgm:prSet presAssocID="{196CEE4E-9098-B14E-BA3E-06A5DA431395}" presName="rootText1" presStyleLbl="node0" presStyleIdx="0" presStyleCnt="1" custScaleX="171407" custScaleY="63467" custLinFactNeighborX="-20550" custLinFactNeighborY="560">
        <dgm:presLayoutVars>
          <dgm:chPref val="3"/>
        </dgm:presLayoutVars>
      </dgm:prSet>
      <dgm:spPr/>
    </dgm:pt>
    <dgm:pt modelId="{69CDB714-F6D1-134B-9EE3-BE13812D812B}" type="pres">
      <dgm:prSet presAssocID="{196CEE4E-9098-B14E-BA3E-06A5DA431395}" presName="rootConnector1" presStyleLbl="node1" presStyleIdx="0" presStyleCnt="0"/>
      <dgm:spPr/>
    </dgm:pt>
    <dgm:pt modelId="{3485E7D3-BB83-084F-B608-76278BC71616}" type="pres">
      <dgm:prSet presAssocID="{196CEE4E-9098-B14E-BA3E-06A5DA431395}" presName="hierChild2" presStyleCnt="0"/>
      <dgm:spPr/>
    </dgm:pt>
    <dgm:pt modelId="{302E3CA0-FD88-6D46-B5CB-2EFABE55D1DA}" type="pres">
      <dgm:prSet presAssocID="{196CEE4E-9098-B14E-BA3E-06A5DA431395}" presName="hierChild3" presStyleCnt="0"/>
      <dgm:spPr/>
    </dgm:pt>
    <dgm:pt modelId="{72D0F248-ECF8-764E-8B79-4A1DB0F0A0E5}" type="pres">
      <dgm:prSet presAssocID="{B20E62CA-28E1-4F4B-B746-03C89D159CE7}" presName="Name111" presStyleLbl="parChTrans1D2" presStyleIdx="0" presStyleCnt="2"/>
      <dgm:spPr/>
    </dgm:pt>
    <dgm:pt modelId="{BDE5E87D-840B-E44F-AAB4-5D8D7CB2476A}" type="pres">
      <dgm:prSet presAssocID="{BFC1DBF6-5728-AF40-A30D-A71D4BFE3647}" presName="hierRoot3" presStyleCnt="0">
        <dgm:presLayoutVars>
          <dgm:hierBranch val="init"/>
        </dgm:presLayoutVars>
      </dgm:prSet>
      <dgm:spPr/>
    </dgm:pt>
    <dgm:pt modelId="{356C789A-C153-FF4F-8503-ECD734AD29A2}" type="pres">
      <dgm:prSet presAssocID="{BFC1DBF6-5728-AF40-A30D-A71D4BFE3647}" presName="rootComposite3" presStyleCnt="0"/>
      <dgm:spPr/>
    </dgm:pt>
    <dgm:pt modelId="{875C287E-5AC6-864F-9C63-3F84E34E8140}" type="pres">
      <dgm:prSet presAssocID="{BFC1DBF6-5728-AF40-A30D-A71D4BFE3647}" presName="rootText3" presStyleLbl="asst1" presStyleIdx="0" presStyleCnt="2" custScaleX="47813" custScaleY="54115" custLinFactNeighborX="-25423" custLinFactNeighborY="-47155">
        <dgm:presLayoutVars>
          <dgm:chPref val="3"/>
        </dgm:presLayoutVars>
      </dgm:prSet>
      <dgm:spPr/>
    </dgm:pt>
    <dgm:pt modelId="{AC0DF120-5F73-EE47-9112-A1AB304BC7F3}" type="pres">
      <dgm:prSet presAssocID="{BFC1DBF6-5728-AF40-A30D-A71D4BFE3647}" presName="rootConnector3" presStyleLbl="asst1" presStyleIdx="0" presStyleCnt="2"/>
      <dgm:spPr/>
    </dgm:pt>
    <dgm:pt modelId="{03F627BA-C949-F24D-B664-86117FF03264}" type="pres">
      <dgm:prSet presAssocID="{BFC1DBF6-5728-AF40-A30D-A71D4BFE3647}" presName="hierChild6" presStyleCnt="0"/>
      <dgm:spPr/>
    </dgm:pt>
    <dgm:pt modelId="{494613D1-122A-104E-A4F8-E66BA4FE45CE}" type="pres">
      <dgm:prSet presAssocID="{BFC1DBF6-5728-AF40-A30D-A71D4BFE3647}" presName="hierChild7" presStyleCnt="0"/>
      <dgm:spPr/>
    </dgm:pt>
    <dgm:pt modelId="{9C556EC7-17A7-5C4D-9FD3-6CF6F12C63A1}" type="pres">
      <dgm:prSet presAssocID="{8A32C44E-CE22-4F4E-8F02-E501BC2E0B12}" presName="Name111" presStyleLbl="parChTrans1D2" presStyleIdx="1" presStyleCnt="2"/>
      <dgm:spPr/>
    </dgm:pt>
    <dgm:pt modelId="{59557161-4EC6-1348-B8C7-747126A4E5ED}" type="pres">
      <dgm:prSet presAssocID="{699F1EAE-006F-704C-A708-78E776DBBCCA}" presName="hierRoot3" presStyleCnt="0">
        <dgm:presLayoutVars>
          <dgm:hierBranch val="l"/>
        </dgm:presLayoutVars>
      </dgm:prSet>
      <dgm:spPr/>
    </dgm:pt>
    <dgm:pt modelId="{A53A9975-11D6-8C41-BFE4-ECA030C11B79}" type="pres">
      <dgm:prSet presAssocID="{699F1EAE-006F-704C-A708-78E776DBBCCA}" presName="rootComposite3" presStyleCnt="0"/>
      <dgm:spPr/>
    </dgm:pt>
    <dgm:pt modelId="{0BE53C78-8059-0E42-9FF2-32BCDF4F259A}" type="pres">
      <dgm:prSet presAssocID="{699F1EAE-006F-704C-A708-78E776DBBCCA}" presName="rootText3" presStyleLbl="asst1" presStyleIdx="1" presStyleCnt="2" custScaleX="47408" custScaleY="47266" custLinFactNeighborX="-4160" custLinFactNeighborY="-47155">
        <dgm:presLayoutVars>
          <dgm:chPref val="3"/>
        </dgm:presLayoutVars>
      </dgm:prSet>
      <dgm:spPr/>
    </dgm:pt>
    <dgm:pt modelId="{AC31502F-180C-C845-B82E-A2B9B178E468}" type="pres">
      <dgm:prSet presAssocID="{699F1EAE-006F-704C-A708-78E776DBBCCA}" presName="rootConnector3" presStyleLbl="asst1" presStyleIdx="1" presStyleCnt="2"/>
      <dgm:spPr/>
    </dgm:pt>
    <dgm:pt modelId="{50D27719-BE5B-5A44-8FB9-7D678DCDDA95}" type="pres">
      <dgm:prSet presAssocID="{699F1EAE-006F-704C-A708-78E776DBBCCA}" presName="hierChild6" presStyleCnt="0"/>
      <dgm:spPr/>
    </dgm:pt>
    <dgm:pt modelId="{9633DBC6-BEBB-8348-94CC-B7199D2EEA4B}" type="pres">
      <dgm:prSet presAssocID="{699F1EAE-006F-704C-A708-78E776DBBCCA}" presName="hierChild7" presStyleCnt="0"/>
      <dgm:spPr/>
    </dgm:pt>
  </dgm:ptLst>
  <dgm:cxnLst>
    <dgm:cxn modelId="{6C8B3A04-232D-7840-AF58-99619333ACAC}" type="presOf" srcId="{BFC1DBF6-5728-AF40-A30D-A71D4BFE3647}" destId="{AC0DF120-5F73-EE47-9112-A1AB304BC7F3}" srcOrd="1" destOrd="0" presId="urn:microsoft.com/office/officeart/2005/8/layout/orgChart1"/>
    <dgm:cxn modelId="{C89F003B-5C64-9845-BDB9-A11D555147FC}" srcId="{196CEE4E-9098-B14E-BA3E-06A5DA431395}" destId="{BFC1DBF6-5728-AF40-A30D-A71D4BFE3647}" srcOrd="0" destOrd="0" parTransId="{B20E62CA-28E1-4F4B-B746-03C89D159CE7}" sibTransId="{A22CD314-261C-5444-94A4-6EB77BEB61CB}"/>
    <dgm:cxn modelId="{0FF3D23E-8FE3-E843-A1A8-C3929F8E9708}" type="presOf" srcId="{196CEE4E-9098-B14E-BA3E-06A5DA431395}" destId="{E11428F2-EF61-8E40-B247-90440D7B7B50}" srcOrd="0" destOrd="0" presId="urn:microsoft.com/office/officeart/2005/8/layout/orgChart1"/>
    <dgm:cxn modelId="{27376B72-6841-414E-938A-66739D774CC3}" type="presOf" srcId="{BFC1DBF6-5728-AF40-A30D-A71D4BFE3647}" destId="{875C287E-5AC6-864F-9C63-3F84E34E8140}" srcOrd="0" destOrd="0" presId="urn:microsoft.com/office/officeart/2005/8/layout/orgChart1"/>
    <dgm:cxn modelId="{A383F67E-B8A2-1943-9425-80E41C684DF0}" srcId="{DB49FEDD-64D8-2943-ADAF-D0114F956D3E}" destId="{196CEE4E-9098-B14E-BA3E-06A5DA431395}" srcOrd="0" destOrd="0" parTransId="{0376BAB3-DC07-AB4F-BE0C-9A6E467B084B}" sibTransId="{92C9179B-0060-6D4E-8B22-D4BA7E10365E}"/>
    <dgm:cxn modelId="{8DC4A689-CA76-1446-AEDA-F24E1A4A38D7}" type="presOf" srcId="{699F1EAE-006F-704C-A708-78E776DBBCCA}" destId="{AC31502F-180C-C845-B82E-A2B9B178E468}" srcOrd="1" destOrd="0" presId="urn:microsoft.com/office/officeart/2005/8/layout/orgChart1"/>
    <dgm:cxn modelId="{0364D49F-81C6-AF4D-A857-C1BE7C24EF94}" type="presOf" srcId="{196CEE4E-9098-B14E-BA3E-06A5DA431395}" destId="{69CDB714-F6D1-134B-9EE3-BE13812D812B}" srcOrd="1" destOrd="0" presId="urn:microsoft.com/office/officeart/2005/8/layout/orgChart1"/>
    <dgm:cxn modelId="{91BB7DAB-9DC1-8640-A92B-C4F498A87ED4}" type="presOf" srcId="{B20E62CA-28E1-4F4B-B746-03C89D159CE7}" destId="{72D0F248-ECF8-764E-8B79-4A1DB0F0A0E5}" srcOrd="0" destOrd="0" presId="urn:microsoft.com/office/officeart/2005/8/layout/orgChart1"/>
    <dgm:cxn modelId="{BDAEB5BD-DC5A-B14E-8FBB-5B68FF0D9B38}" srcId="{196CEE4E-9098-B14E-BA3E-06A5DA431395}" destId="{699F1EAE-006F-704C-A708-78E776DBBCCA}" srcOrd="1" destOrd="0" parTransId="{8A32C44E-CE22-4F4E-8F02-E501BC2E0B12}" sibTransId="{A43ED1D9-5091-9E4E-8B66-E97F5A92D4DF}"/>
    <dgm:cxn modelId="{FA9439C0-7ED3-B94C-8F91-23F19F1529CE}" type="presOf" srcId="{8A32C44E-CE22-4F4E-8F02-E501BC2E0B12}" destId="{9C556EC7-17A7-5C4D-9FD3-6CF6F12C63A1}" srcOrd="0" destOrd="0" presId="urn:microsoft.com/office/officeart/2005/8/layout/orgChart1"/>
    <dgm:cxn modelId="{EE0F93CC-DCAD-5049-B0B2-1F6EBDFC40E1}" type="presOf" srcId="{699F1EAE-006F-704C-A708-78E776DBBCCA}" destId="{0BE53C78-8059-0E42-9FF2-32BCDF4F259A}" srcOrd="0" destOrd="0" presId="urn:microsoft.com/office/officeart/2005/8/layout/orgChart1"/>
    <dgm:cxn modelId="{049734E9-308A-5F45-98DA-0186D9EA68F4}" type="presOf" srcId="{DB49FEDD-64D8-2943-ADAF-D0114F956D3E}" destId="{B0DCC241-EFAA-254B-96D1-30262B6EDCBC}" srcOrd="0" destOrd="0" presId="urn:microsoft.com/office/officeart/2005/8/layout/orgChart1"/>
    <dgm:cxn modelId="{12D90F5A-DBFC-DD48-8566-15F05F566B69}" type="presParOf" srcId="{B0DCC241-EFAA-254B-96D1-30262B6EDCBC}" destId="{94FFEF95-B5AD-7742-8167-062995309760}" srcOrd="0" destOrd="0" presId="urn:microsoft.com/office/officeart/2005/8/layout/orgChart1"/>
    <dgm:cxn modelId="{9A10C83B-E5E3-FC4B-9BC7-AA2D624B1153}" type="presParOf" srcId="{94FFEF95-B5AD-7742-8167-062995309760}" destId="{3B6C0817-2B1F-344A-AAEE-77F7716C00FD}" srcOrd="0" destOrd="0" presId="urn:microsoft.com/office/officeart/2005/8/layout/orgChart1"/>
    <dgm:cxn modelId="{6FA520BD-ABA9-D34A-9095-9FFC294835A1}" type="presParOf" srcId="{3B6C0817-2B1F-344A-AAEE-77F7716C00FD}" destId="{E11428F2-EF61-8E40-B247-90440D7B7B50}" srcOrd="0" destOrd="0" presId="urn:microsoft.com/office/officeart/2005/8/layout/orgChart1"/>
    <dgm:cxn modelId="{912A12B0-9634-874C-92DF-89EDC890607B}" type="presParOf" srcId="{3B6C0817-2B1F-344A-AAEE-77F7716C00FD}" destId="{69CDB714-F6D1-134B-9EE3-BE13812D812B}" srcOrd="1" destOrd="0" presId="urn:microsoft.com/office/officeart/2005/8/layout/orgChart1"/>
    <dgm:cxn modelId="{563C11D2-B337-DB4E-88B3-6635BD73049D}" type="presParOf" srcId="{94FFEF95-B5AD-7742-8167-062995309760}" destId="{3485E7D3-BB83-084F-B608-76278BC71616}" srcOrd="1" destOrd="0" presId="urn:microsoft.com/office/officeart/2005/8/layout/orgChart1"/>
    <dgm:cxn modelId="{4368ED44-E306-B840-9205-9C2A575E989E}" type="presParOf" srcId="{94FFEF95-B5AD-7742-8167-062995309760}" destId="{302E3CA0-FD88-6D46-B5CB-2EFABE55D1DA}" srcOrd="2" destOrd="0" presId="urn:microsoft.com/office/officeart/2005/8/layout/orgChart1"/>
    <dgm:cxn modelId="{3295C108-1CC9-3F4C-A9E7-91F90E6AAED4}" type="presParOf" srcId="{302E3CA0-FD88-6D46-B5CB-2EFABE55D1DA}" destId="{72D0F248-ECF8-764E-8B79-4A1DB0F0A0E5}" srcOrd="0" destOrd="0" presId="urn:microsoft.com/office/officeart/2005/8/layout/orgChart1"/>
    <dgm:cxn modelId="{3DC24AC3-4319-5546-8952-56ED770A3A94}" type="presParOf" srcId="{302E3CA0-FD88-6D46-B5CB-2EFABE55D1DA}" destId="{BDE5E87D-840B-E44F-AAB4-5D8D7CB2476A}" srcOrd="1" destOrd="0" presId="urn:microsoft.com/office/officeart/2005/8/layout/orgChart1"/>
    <dgm:cxn modelId="{14605A51-75B6-6F48-8CF1-164242F125B8}" type="presParOf" srcId="{BDE5E87D-840B-E44F-AAB4-5D8D7CB2476A}" destId="{356C789A-C153-FF4F-8503-ECD734AD29A2}" srcOrd="0" destOrd="0" presId="urn:microsoft.com/office/officeart/2005/8/layout/orgChart1"/>
    <dgm:cxn modelId="{D46CEDC5-218C-9246-A4E3-42D790443E31}" type="presParOf" srcId="{356C789A-C153-FF4F-8503-ECD734AD29A2}" destId="{875C287E-5AC6-864F-9C63-3F84E34E8140}" srcOrd="0" destOrd="0" presId="urn:microsoft.com/office/officeart/2005/8/layout/orgChart1"/>
    <dgm:cxn modelId="{9BF9FF32-D9C5-FD45-90B2-291E34C575B3}" type="presParOf" srcId="{356C789A-C153-FF4F-8503-ECD734AD29A2}" destId="{AC0DF120-5F73-EE47-9112-A1AB304BC7F3}" srcOrd="1" destOrd="0" presId="urn:microsoft.com/office/officeart/2005/8/layout/orgChart1"/>
    <dgm:cxn modelId="{8173A502-D84B-3D40-B038-873F318DF6C7}" type="presParOf" srcId="{BDE5E87D-840B-E44F-AAB4-5D8D7CB2476A}" destId="{03F627BA-C949-F24D-B664-86117FF03264}" srcOrd="1" destOrd="0" presId="urn:microsoft.com/office/officeart/2005/8/layout/orgChart1"/>
    <dgm:cxn modelId="{880C1005-3A64-7946-82AB-89E44F731DC7}" type="presParOf" srcId="{BDE5E87D-840B-E44F-AAB4-5D8D7CB2476A}" destId="{494613D1-122A-104E-A4F8-E66BA4FE45CE}" srcOrd="2" destOrd="0" presId="urn:microsoft.com/office/officeart/2005/8/layout/orgChart1"/>
    <dgm:cxn modelId="{7B059BF8-E4AB-8644-B5C7-747DEB13ED91}" type="presParOf" srcId="{302E3CA0-FD88-6D46-B5CB-2EFABE55D1DA}" destId="{9C556EC7-17A7-5C4D-9FD3-6CF6F12C63A1}" srcOrd="2" destOrd="0" presId="urn:microsoft.com/office/officeart/2005/8/layout/orgChart1"/>
    <dgm:cxn modelId="{0D08376B-8406-084B-92B0-ECA8327985F4}" type="presParOf" srcId="{302E3CA0-FD88-6D46-B5CB-2EFABE55D1DA}" destId="{59557161-4EC6-1348-B8C7-747126A4E5ED}" srcOrd="3" destOrd="0" presId="urn:microsoft.com/office/officeart/2005/8/layout/orgChart1"/>
    <dgm:cxn modelId="{2BB303CC-2ECB-2D4A-8675-0E47F1D26E7B}" type="presParOf" srcId="{59557161-4EC6-1348-B8C7-747126A4E5ED}" destId="{A53A9975-11D6-8C41-BFE4-ECA030C11B79}" srcOrd="0" destOrd="0" presId="urn:microsoft.com/office/officeart/2005/8/layout/orgChart1"/>
    <dgm:cxn modelId="{9A121D44-0BE6-404D-9618-13635D694FAB}" type="presParOf" srcId="{A53A9975-11D6-8C41-BFE4-ECA030C11B79}" destId="{0BE53C78-8059-0E42-9FF2-32BCDF4F259A}" srcOrd="0" destOrd="0" presId="urn:microsoft.com/office/officeart/2005/8/layout/orgChart1"/>
    <dgm:cxn modelId="{262C1F70-2392-A54D-8DAD-6B8A9F3ECD92}" type="presParOf" srcId="{A53A9975-11D6-8C41-BFE4-ECA030C11B79}" destId="{AC31502F-180C-C845-B82E-A2B9B178E468}" srcOrd="1" destOrd="0" presId="urn:microsoft.com/office/officeart/2005/8/layout/orgChart1"/>
    <dgm:cxn modelId="{086070A8-8A48-4241-AA80-017565B7FBEF}" type="presParOf" srcId="{59557161-4EC6-1348-B8C7-747126A4E5ED}" destId="{50D27719-BE5B-5A44-8FB9-7D678DCDDA95}" srcOrd="1" destOrd="0" presId="urn:microsoft.com/office/officeart/2005/8/layout/orgChart1"/>
    <dgm:cxn modelId="{4A932816-2205-EC4A-94EA-4306FA1350D1}" type="presParOf" srcId="{59557161-4EC6-1348-B8C7-747126A4E5ED}" destId="{9633DBC6-BEBB-8348-94CC-B7199D2EEA4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6A81C866-62A8-E942-A904-F681B53D83E5}" type="doc">
      <dgm:prSet loTypeId="urn:microsoft.com/office/officeart/2005/8/layout/orgChart1" loCatId="" qsTypeId="urn:microsoft.com/office/officeart/2005/8/quickstyle/3d2" qsCatId="3D" csTypeId="urn:microsoft.com/office/officeart/2005/8/colors/accent1_5" csCatId="accent1" phldr="1"/>
      <dgm:spPr/>
      <dgm:t>
        <a:bodyPr/>
        <a:lstStyle/>
        <a:p>
          <a:endParaRPr lang="en-US"/>
        </a:p>
      </dgm:t>
    </dgm:pt>
    <dgm:pt modelId="{92B14B86-7D85-1344-BA3E-662EBB0694BA}">
      <dgm:prSet phldrT="[Text]" custT="1"/>
      <dgm:spPr/>
      <dgm:t>
        <a:bodyPr/>
        <a:lstStyle/>
        <a:p>
          <a:r>
            <a:rPr lang="en-US" sz="2400" b="1" dirty="0">
              <a:solidFill>
                <a:schemeClr val="accent2">
                  <a:lumMod val="40000"/>
                  <a:lumOff val="60000"/>
                </a:schemeClr>
              </a:solidFill>
            </a:rPr>
            <a:t>Neurodegenerative Ataxias</a:t>
          </a:r>
        </a:p>
      </dgm:t>
    </dgm:pt>
    <dgm:pt modelId="{7B712588-E4D6-4046-B0BB-B7A338E40C38}" type="parTrans" cxnId="{89E50B87-E936-4145-80CD-A9CC1F8792B0}">
      <dgm:prSet/>
      <dgm:spPr/>
      <dgm:t>
        <a:bodyPr/>
        <a:lstStyle/>
        <a:p>
          <a:endParaRPr lang="en-US"/>
        </a:p>
      </dgm:t>
    </dgm:pt>
    <dgm:pt modelId="{5E14AF84-B5B5-5B46-9F1A-5B5DBDAF557D}" type="sibTrans" cxnId="{89E50B87-E936-4145-80CD-A9CC1F8792B0}">
      <dgm:prSet/>
      <dgm:spPr/>
      <dgm:t>
        <a:bodyPr/>
        <a:lstStyle/>
        <a:p>
          <a:endParaRPr lang="en-US"/>
        </a:p>
      </dgm:t>
    </dgm:pt>
    <dgm:pt modelId="{A790C286-03CC-AD4C-8108-5DE935A3F064}">
      <dgm:prSet phldrT="[Text]"/>
      <dgm:spPr/>
      <dgm:t>
        <a:bodyPr/>
        <a:lstStyle/>
        <a:p>
          <a:r>
            <a:rPr lang="en-US" b="1" dirty="0">
              <a:solidFill>
                <a:srgbClr val="002060"/>
              </a:solidFill>
            </a:rPr>
            <a:t>Autosomal dominant</a:t>
          </a:r>
        </a:p>
      </dgm:t>
    </dgm:pt>
    <dgm:pt modelId="{D3EE8DD4-1249-CF4F-B591-0FED76C48907}" type="parTrans" cxnId="{2CA831CA-A8BC-FA49-8BE3-93C7E77483E8}">
      <dgm:prSet/>
      <dgm:spPr/>
      <dgm:t>
        <a:bodyPr/>
        <a:lstStyle/>
        <a:p>
          <a:endParaRPr lang="en-US"/>
        </a:p>
      </dgm:t>
    </dgm:pt>
    <dgm:pt modelId="{C5116C0A-0F38-E949-8F7A-ED061476597C}" type="sibTrans" cxnId="{2CA831CA-A8BC-FA49-8BE3-93C7E77483E8}">
      <dgm:prSet/>
      <dgm:spPr/>
      <dgm:t>
        <a:bodyPr/>
        <a:lstStyle/>
        <a:p>
          <a:endParaRPr lang="en-US"/>
        </a:p>
      </dgm:t>
    </dgm:pt>
    <dgm:pt modelId="{6CEDA621-1C92-BC4C-880F-EAE859FFB896}">
      <dgm:prSet phldrT="[Text]"/>
      <dgm:spPr/>
      <dgm:t>
        <a:bodyPr/>
        <a:lstStyle/>
        <a:p>
          <a:r>
            <a:rPr lang="en-US" b="1" dirty="0">
              <a:solidFill>
                <a:srgbClr val="002060"/>
              </a:solidFill>
            </a:rPr>
            <a:t>Autosomal recessive</a:t>
          </a:r>
        </a:p>
      </dgm:t>
    </dgm:pt>
    <dgm:pt modelId="{E212520B-802C-9E4B-BBF8-4258E9D3FD1B}" type="parTrans" cxnId="{948B2FF7-5D7B-EF4C-B76D-C53DF491F3E9}">
      <dgm:prSet/>
      <dgm:spPr/>
      <dgm:t>
        <a:bodyPr/>
        <a:lstStyle/>
        <a:p>
          <a:endParaRPr lang="en-US"/>
        </a:p>
      </dgm:t>
    </dgm:pt>
    <dgm:pt modelId="{9C0AF6F0-EF5F-1A4B-BEF2-DC750542492B}" type="sibTrans" cxnId="{948B2FF7-5D7B-EF4C-B76D-C53DF491F3E9}">
      <dgm:prSet/>
      <dgm:spPr/>
      <dgm:t>
        <a:bodyPr/>
        <a:lstStyle/>
        <a:p>
          <a:endParaRPr lang="en-US"/>
        </a:p>
      </dgm:t>
    </dgm:pt>
    <dgm:pt modelId="{9AE78A43-9556-7D42-B48F-8B4EF89CE62E}">
      <dgm:prSet phldrT="[Text]"/>
      <dgm:spPr/>
      <dgm:t>
        <a:bodyPr/>
        <a:lstStyle/>
        <a:p>
          <a:r>
            <a:rPr lang="en-US" b="1" dirty="0">
              <a:solidFill>
                <a:srgbClr val="002060"/>
              </a:solidFill>
            </a:rPr>
            <a:t>X-linked recessive</a:t>
          </a:r>
        </a:p>
      </dgm:t>
    </dgm:pt>
    <dgm:pt modelId="{3DA5B092-DA32-0F4C-A9AD-AD53AC2CF367}" type="parTrans" cxnId="{378FB294-975E-A54A-92B5-8FC7E28795EA}">
      <dgm:prSet/>
      <dgm:spPr/>
      <dgm:t>
        <a:bodyPr/>
        <a:lstStyle/>
        <a:p>
          <a:endParaRPr lang="en-US"/>
        </a:p>
      </dgm:t>
    </dgm:pt>
    <dgm:pt modelId="{FC360F4E-36A3-9B4D-8466-DEF9D532336F}" type="sibTrans" cxnId="{378FB294-975E-A54A-92B5-8FC7E28795EA}">
      <dgm:prSet/>
      <dgm:spPr/>
      <dgm:t>
        <a:bodyPr/>
        <a:lstStyle/>
        <a:p>
          <a:endParaRPr lang="en-US"/>
        </a:p>
      </dgm:t>
    </dgm:pt>
    <dgm:pt modelId="{AF41934C-3ADA-9E4E-BA62-2D00D694C1A9}">
      <dgm:prSet phldrT="[Text]" custT="1"/>
      <dgm:spPr/>
      <dgm:t>
        <a:bodyPr/>
        <a:lstStyle/>
        <a:p>
          <a:r>
            <a:rPr lang="en-US" sz="1600" b="1" dirty="0">
              <a:solidFill>
                <a:srgbClr val="002060"/>
              </a:solidFill>
            </a:rPr>
            <a:t>Sporadic</a:t>
          </a:r>
        </a:p>
      </dgm:t>
    </dgm:pt>
    <dgm:pt modelId="{76FA449F-5579-1B42-B38C-F4AB32F2C6D6}" type="parTrans" cxnId="{908494DB-8288-0548-8C2B-2589CA8382A6}">
      <dgm:prSet/>
      <dgm:spPr/>
      <dgm:t>
        <a:bodyPr/>
        <a:lstStyle/>
        <a:p>
          <a:endParaRPr lang="en-US"/>
        </a:p>
      </dgm:t>
    </dgm:pt>
    <dgm:pt modelId="{36FD01DB-E0EE-AC45-94CD-42F17E047BBF}" type="sibTrans" cxnId="{908494DB-8288-0548-8C2B-2589CA8382A6}">
      <dgm:prSet/>
      <dgm:spPr/>
      <dgm:t>
        <a:bodyPr/>
        <a:lstStyle/>
        <a:p>
          <a:endParaRPr lang="en-US"/>
        </a:p>
      </dgm:t>
    </dgm:pt>
    <dgm:pt modelId="{6F787F3B-5D74-F542-A270-8EB2EA28C482}" type="asst">
      <dgm:prSet/>
      <dgm:spPr/>
      <dgm:t>
        <a:bodyPr/>
        <a:lstStyle/>
        <a:p>
          <a:r>
            <a:rPr lang="en-US" b="1" dirty="0"/>
            <a:t>SCA, EA, DRPLA</a:t>
          </a:r>
        </a:p>
        <a:p>
          <a:r>
            <a:rPr lang="en-US" b="1" dirty="0"/>
            <a:t>(48)</a:t>
          </a:r>
        </a:p>
      </dgm:t>
    </dgm:pt>
    <dgm:pt modelId="{57B26E4B-7910-7B4A-90FC-0BB1C8C34C88}" type="parTrans" cxnId="{B2489E6D-0241-4E4D-A9A2-A2219AD7F497}">
      <dgm:prSet/>
      <dgm:spPr/>
      <dgm:t>
        <a:bodyPr/>
        <a:lstStyle/>
        <a:p>
          <a:endParaRPr lang="en-US"/>
        </a:p>
      </dgm:t>
    </dgm:pt>
    <dgm:pt modelId="{227E75C0-F656-864D-927F-A05C3A0C512C}" type="sibTrans" cxnId="{B2489E6D-0241-4E4D-A9A2-A2219AD7F497}">
      <dgm:prSet/>
      <dgm:spPr/>
      <dgm:t>
        <a:bodyPr/>
        <a:lstStyle/>
        <a:p>
          <a:endParaRPr lang="en-US"/>
        </a:p>
      </dgm:t>
    </dgm:pt>
    <dgm:pt modelId="{1DEFA1E1-80D6-CF42-A2B4-873C9185428E}" type="asst">
      <dgm:prSet/>
      <dgm:spPr/>
      <dgm:t>
        <a:bodyPr/>
        <a:lstStyle/>
        <a:p>
          <a:r>
            <a:rPr lang="en-US" b="1"/>
            <a:t>FA</a:t>
          </a:r>
        </a:p>
        <a:p>
          <a:r>
            <a:rPr lang="en-US" b="1"/>
            <a:t>ATX, </a:t>
          </a:r>
        </a:p>
        <a:p>
          <a:r>
            <a:rPr lang="en-US" b="1"/>
            <a:t>(59)</a:t>
          </a:r>
          <a:endParaRPr lang="en-US" b="1" dirty="0"/>
        </a:p>
      </dgm:t>
    </dgm:pt>
    <dgm:pt modelId="{C8615A6A-B64B-3D4E-8162-3AFCFCD6E085}" type="parTrans" cxnId="{82A81E63-17E9-CC41-8AE9-2EEF153B1275}">
      <dgm:prSet/>
      <dgm:spPr/>
      <dgm:t>
        <a:bodyPr/>
        <a:lstStyle/>
        <a:p>
          <a:endParaRPr lang="en-US"/>
        </a:p>
      </dgm:t>
    </dgm:pt>
    <dgm:pt modelId="{08499D8E-8EFB-8E4F-A862-F6B0E59B6935}" type="sibTrans" cxnId="{82A81E63-17E9-CC41-8AE9-2EEF153B1275}">
      <dgm:prSet/>
      <dgm:spPr/>
      <dgm:t>
        <a:bodyPr/>
        <a:lstStyle/>
        <a:p>
          <a:endParaRPr lang="en-US"/>
        </a:p>
      </dgm:t>
    </dgm:pt>
    <dgm:pt modelId="{5CDA4EC0-57E1-CB46-857F-BDB1151486D1}" type="asst">
      <dgm:prSet/>
      <dgm:spPr/>
      <dgm:t>
        <a:bodyPr/>
        <a:lstStyle/>
        <a:p>
          <a:r>
            <a:rPr lang="en-US" b="1"/>
            <a:t>FXTAS</a:t>
          </a:r>
          <a:endParaRPr lang="en-US" b="1" dirty="0"/>
        </a:p>
      </dgm:t>
    </dgm:pt>
    <dgm:pt modelId="{1A9C0603-A09F-AC41-8F54-4FFE681D723D}" type="parTrans" cxnId="{C9DFC18B-943A-3D47-8DD6-6C6A198A4AB1}">
      <dgm:prSet/>
      <dgm:spPr/>
      <dgm:t>
        <a:bodyPr/>
        <a:lstStyle/>
        <a:p>
          <a:endParaRPr lang="en-US"/>
        </a:p>
      </dgm:t>
    </dgm:pt>
    <dgm:pt modelId="{EF77808A-08DB-D148-AF60-42BE288457A0}" type="sibTrans" cxnId="{C9DFC18B-943A-3D47-8DD6-6C6A198A4AB1}">
      <dgm:prSet/>
      <dgm:spPr/>
      <dgm:t>
        <a:bodyPr/>
        <a:lstStyle/>
        <a:p>
          <a:endParaRPr lang="en-US"/>
        </a:p>
      </dgm:t>
    </dgm:pt>
    <dgm:pt modelId="{D9945BC1-4876-DF4A-BFEC-D3C582EB3DB6}" type="asst">
      <dgm:prSet custT="1"/>
      <dgm:spPr/>
      <dgm:t>
        <a:bodyPr/>
        <a:lstStyle/>
        <a:p>
          <a:r>
            <a:rPr lang="en-US" sz="1800" b="1"/>
            <a:t>MSA-C</a:t>
          </a:r>
          <a:endParaRPr lang="en-US" sz="1800" b="1" dirty="0"/>
        </a:p>
      </dgm:t>
    </dgm:pt>
    <dgm:pt modelId="{2B6BBDCE-A121-0E4B-A66A-B0ECED54F522}" type="parTrans" cxnId="{878ACFEA-3767-5140-9A18-97FAA4084557}">
      <dgm:prSet/>
      <dgm:spPr/>
      <dgm:t>
        <a:bodyPr/>
        <a:lstStyle/>
        <a:p>
          <a:endParaRPr lang="en-US"/>
        </a:p>
      </dgm:t>
    </dgm:pt>
    <dgm:pt modelId="{8191386E-15B7-3948-AC04-081021E087A3}" type="sibTrans" cxnId="{878ACFEA-3767-5140-9A18-97FAA4084557}">
      <dgm:prSet/>
      <dgm:spPr/>
      <dgm:t>
        <a:bodyPr/>
        <a:lstStyle/>
        <a:p>
          <a:endParaRPr lang="en-US"/>
        </a:p>
      </dgm:t>
    </dgm:pt>
    <dgm:pt modelId="{9FECB2E6-C590-154D-8E29-675948CA4197}" type="asst">
      <dgm:prSet custT="1"/>
      <dgm:spPr/>
      <dgm:t>
        <a:bodyPr/>
        <a:lstStyle/>
        <a:p>
          <a:r>
            <a:rPr lang="en-US" sz="1800" b="1" dirty="0"/>
            <a:t>Idiopathic or Unknown</a:t>
          </a:r>
        </a:p>
      </dgm:t>
    </dgm:pt>
    <dgm:pt modelId="{DE19A2A7-0957-F142-B754-6D13B14FD7D3}" type="parTrans" cxnId="{2019AA84-CD46-EA41-BA3B-89E6796F5B77}">
      <dgm:prSet/>
      <dgm:spPr/>
      <dgm:t>
        <a:bodyPr/>
        <a:lstStyle/>
        <a:p>
          <a:endParaRPr lang="en-US"/>
        </a:p>
      </dgm:t>
    </dgm:pt>
    <dgm:pt modelId="{5295FF8E-E259-D141-A259-9153FDD29133}" type="sibTrans" cxnId="{2019AA84-CD46-EA41-BA3B-89E6796F5B77}">
      <dgm:prSet/>
      <dgm:spPr/>
      <dgm:t>
        <a:bodyPr/>
        <a:lstStyle/>
        <a:p>
          <a:endParaRPr lang="en-US"/>
        </a:p>
      </dgm:t>
    </dgm:pt>
    <dgm:pt modelId="{5903113D-A9F4-9C4A-96A0-6DE832C3DB3B}" type="pres">
      <dgm:prSet presAssocID="{6A81C866-62A8-E942-A904-F681B53D83E5}" presName="hierChild1" presStyleCnt="0">
        <dgm:presLayoutVars>
          <dgm:orgChart val="1"/>
          <dgm:chPref val="1"/>
          <dgm:dir/>
          <dgm:animOne val="branch"/>
          <dgm:animLvl val="lvl"/>
          <dgm:resizeHandles/>
        </dgm:presLayoutVars>
      </dgm:prSet>
      <dgm:spPr/>
    </dgm:pt>
    <dgm:pt modelId="{EF33B94D-B2D7-0A4D-863D-8619E8C1A87F}" type="pres">
      <dgm:prSet presAssocID="{92B14B86-7D85-1344-BA3E-662EBB0694BA}" presName="hierRoot1" presStyleCnt="0">
        <dgm:presLayoutVars>
          <dgm:hierBranch val="init"/>
        </dgm:presLayoutVars>
      </dgm:prSet>
      <dgm:spPr/>
    </dgm:pt>
    <dgm:pt modelId="{5DB6181E-68F4-A14B-BC67-5FF0A39D8C22}" type="pres">
      <dgm:prSet presAssocID="{92B14B86-7D85-1344-BA3E-662EBB0694BA}" presName="rootComposite1" presStyleCnt="0"/>
      <dgm:spPr/>
    </dgm:pt>
    <dgm:pt modelId="{7FA71C01-7A2C-F94D-99EA-1F7F486D32AD}" type="pres">
      <dgm:prSet presAssocID="{92B14B86-7D85-1344-BA3E-662EBB0694BA}" presName="rootText1" presStyleLbl="node0" presStyleIdx="0" presStyleCnt="1" custScaleX="293630" custScaleY="174976">
        <dgm:presLayoutVars>
          <dgm:chPref val="3"/>
        </dgm:presLayoutVars>
      </dgm:prSet>
      <dgm:spPr/>
    </dgm:pt>
    <dgm:pt modelId="{89EB8EF9-FC87-364B-B22E-51ABEF3B5A41}" type="pres">
      <dgm:prSet presAssocID="{92B14B86-7D85-1344-BA3E-662EBB0694BA}" presName="rootConnector1" presStyleLbl="node1" presStyleIdx="0" presStyleCnt="0"/>
      <dgm:spPr/>
    </dgm:pt>
    <dgm:pt modelId="{161D5B28-DB50-464B-B510-3EF7DC604C01}" type="pres">
      <dgm:prSet presAssocID="{92B14B86-7D85-1344-BA3E-662EBB0694BA}" presName="hierChild2" presStyleCnt="0"/>
      <dgm:spPr/>
    </dgm:pt>
    <dgm:pt modelId="{5DF11F09-4994-454D-AD36-A4F6D4F388E8}" type="pres">
      <dgm:prSet presAssocID="{D3EE8DD4-1249-CF4F-B591-0FED76C48907}" presName="Name37" presStyleLbl="parChTrans1D2" presStyleIdx="0" presStyleCnt="4"/>
      <dgm:spPr/>
    </dgm:pt>
    <dgm:pt modelId="{9FAF33ED-40B1-F246-B281-6B495369F25F}" type="pres">
      <dgm:prSet presAssocID="{A790C286-03CC-AD4C-8108-5DE935A3F064}" presName="hierRoot2" presStyleCnt="0">
        <dgm:presLayoutVars>
          <dgm:hierBranch val="init"/>
        </dgm:presLayoutVars>
      </dgm:prSet>
      <dgm:spPr/>
    </dgm:pt>
    <dgm:pt modelId="{D9B205AE-4ACA-C845-A25B-7EC6AB9D8157}" type="pres">
      <dgm:prSet presAssocID="{A790C286-03CC-AD4C-8108-5DE935A3F064}" presName="rootComposite" presStyleCnt="0"/>
      <dgm:spPr/>
    </dgm:pt>
    <dgm:pt modelId="{8535E655-D0FE-A14C-8557-71951050EB66}" type="pres">
      <dgm:prSet presAssocID="{A790C286-03CC-AD4C-8108-5DE935A3F064}" presName="rootText" presStyleLbl="node2" presStyleIdx="0" presStyleCnt="4">
        <dgm:presLayoutVars>
          <dgm:chPref val="3"/>
        </dgm:presLayoutVars>
      </dgm:prSet>
      <dgm:spPr/>
    </dgm:pt>
    <dgm:pt modelId="{BF4C5B3B-9920-234F-A173-08E6F7A66A54}" type="pres">
      <dgm:prSet presAssocID="{A790C286-03CC-AD4C-8108-5DE935A3F064}" presName="rootConnector" presStyleLbl="node2" presStyleIdx="0" presStyleCnt="4"/>
      <dgm:spPr/>
    </dgm:pt>
    <dgm:pt modelId="{3935CF22-294A-3A4F-ABC6-ABAC0C415499}" type="pres">
      <dgm:prSet presAssocID="{A790C286-03CC-AD4C-8108-5DE935A3F064}" presName="hierChild4" presStyleCnt="0"/>
      <dgm:spPr/>
    </dgm:pt>
    <dgm:pt modelId="{C777A8E7-FE9F-A848-B1AA-B60B53DADA92}" type="pres">
      <dgm:prSet presAssocID="{A790C286-03CC-AD4C-8108-5DE935A3F064}" presName="hierChild5" presStyleCnt="0"/>
      <dgm:spPr/>
    </dgm:pt>
    <dgm:pt modelId="{AA05642A-F3EE-934D-9ECF-765F487255E3}" type="pres">
      <dgm:prSet presAssocID="{57B26E4B-7910-7B4A-90FC-0BB1C8C34C88}" presName="Name111" presStyleLbl="parChTrans1D3" presStyleIdx="0" presStyleCnt="5"/>
      <dgm:spPr/>
    </dgm:pt>
    <dgm:pt modelId="{684E7173-84D3-C940-AF73-0766C3A09B97}" type="pres">
      <dgm:prSet presAssocID="{6F787F3B-5D74-F542-A270-8EB2EA28C482}" presName="hierRoot3" presStyleCnt="0">
        <dgm:presLayoutVars>
          <dgm:hierBranch val="init"/>
        </dgm:presLayoutVars>
      </dgm:prSet>
      <dgm:spPr/>
    </dgm:pt>
    <dgm:pt modelId="{23CE5061-E1EC-D043-8AB0-78A241F03635}" type="pres">
      <dgm:prSet presAssocID="{6F787F3B-5D74-F542-A270-8EB2EA28C482}" presName="rootComposite3" presStyleCnt="0"/>
      <dgm:spPr/>
    </dgm:pt>
    <dgm:pt modelId="{5BFCBE27-F00C-5341-8CBD-9326B37B796C}" type="pres">
      <dgm:prSet presAssocID="{6F787F3B-5D74-F542-A270-8EB2EA28C482}" presName="rootText3" presStyleLbl="asst2" presStyleIdx="0" presStyleCnt="5">
        <dgm:presLayoutVars>
          <dgm:chPref val="3"/>
        </dgm:presLayoutVars>
      </dgm:prSet>
      <dgm:spPr/>
    </dgm:pt>
    <dgm:pt modelId="{7F233352-31E5-D343-AE8D-031E1DBE8062}" type="pres">
      <dgm:prSet presAssocID="{6F787F3B-5D74-F542-A270-8EB2EA28C482}" presName="rootConnector3" presStyleLbl="asst2" presStyleIdx="0" presStyleCnt="5"/>
      <dgm:spPr/>
    </dgm:pt>
    <dgm:pt modelId="{F555776F-F7F5-9349-93FA-AD39C33D3D9F}" type="pres">
      <dgm:prSet presAssocID="{6F787F3B-5D74-F542-A270-8EB2EA28C482}" presName="hierChild6" presStyleCnt="0"/>
      <dgm:spPr/>
    </dgm:pt>
    <dgm:pt modelId="{39DA440B-A5BC-7647-82E2-30D4D4959D83}" type="pres">
      <dgm:prSet presAssocID="{6F787F3B-5D74-F542-A270-8EB2EA28C482}" presName="hierChild7" presStyleCnt="0"/>
      <dgm:spPr/>
    </dgm:pt>
    <dgm:pt modelId="{2C9F991C-D04B-7547-86F3-AE5EF8E5E2A4}" type="pres">
      <dgm:prSet presAssocID="{E212520B-802C-9E4B-BBF8-4258E9D3FD1B}" presName="Name37" presStyleLbl="parChTrans1D2" presStyleIdx="1" presStyleCnt="4"/>
      <dgm:spPr/>
    </dgm:pt>
    <dgm:pt modelId="{DCDA684C-8E03-D74F-A7EE-E49E47F658F4}" type="pres">
      <dgm:prSet presAssocID="{6CEDA621-1C92-BC4C-880F-EAE859FFB896}" presName="hierRoot2" presStyleCnt="0">
        <dgm:presLayoutVars>
          <dgm:hierBranch val="init"/>
        </dgm:presLayoutVars>
      </dgm:prSet>
      <dgm:spPr/>
    </dgm:pt>
    <dgm:pt modelId="{379BCE2D-37F8-974B-9F31-E60A504FF3F7}" type="pres">
      <dgm:prSet presAssocID="{6CEDA621-1C92-BC4C-880F-EAE859FFB896}" presName="rootComposite" presStyleCnt="0"/>
      <dgm:spPr/>
    </dgm:pt>
    <dgm:pt modelId="{A6D41D64-21B0-9F47-8F93-0020590F6197}" type="pres">
      <dgm:prSet presAssocID="{6CEDA621-1C92-BC4C-880F-EAE859FFB896}" presName="rootText" presStyleLbl="node2" presStyleIdx="1" presStyleCnt="4">
        <dgm:presLayoutVars>
          <dgm:chPref val="3"/>
        </dgm:presLayoutVars>
      </dgm:prSet>
      <dgm:spPr/>
    </dgm:pt>
    <dgm:pt modelId="{ECDA18C4-9B9B-1346-B1B7-DE6DC6EEEE10}" type="pres">
      <dgm:prSet presAssocID="{6CEDA621-1C92-BC4C-880F-EAE859FFB896}" presName="rootConnector" presStyleLbl="node2" presStyleIdx="1" presStyleCnt="4"/>
      <dgm:spPr/>
    </dgm:pt>
    <dgm:pt modelId="{81A9DD0C-9C24-A346-BE07-23B3DC67E3CF}" type="pres">
      <dgm:prSet presAssocID="{6CEDA621-1C92-BC4C-880F-EAE859FFB896}" presName="hierChild4" presStyleCnt="0"/>
      <dgm:spPr/>
    </dgm:pt>
    <dgm:pt modelId="{272DD0FE-C2E3-0B40-B597-C0DB53B06C56}" type="pres">
      <dgm:prSet presAssocID="{6CEDA621-1C92-BC4C-880F-EAE859FFB896}" presName="hierChild5" presStyleCnt="0"/>
      <dgm:spPr/>
    </dgm:pt>
    <dgm:pt modelId="{24F457CA-88E6-7447-AB7E-2D6153D1D7BC}" type="pres">
      <dgm:prSet presAssocID="{C8615A6A-B64B-3D4E-8162-3AFCFCD6E085}" presName="Name111" presStyleLbl="parChTrans1D3" presStyleIdx="1" presStyleCnt="5"/>
      <dgm:spPr/>
    </dgm:pt>
    <dgm:pt modelId="{737F4692-936E-7142-93AD-B9F0899732BA}" type="pres">
      <dgm:prSet presAssocID="{1DEFA1E1-80D6-CF42-A2B4-873C9185428E}" presName="hierRoot3" presStyleCnt="0">
        <dgm:presLayoutVars>
          <dgm:hierBranch val="init"/>
        </dgm:presLayoutVars>
      </dgm:prSet>
      <dgm:spPr/>
    </dgm:pt>
    <dgm:pt modelId="{985EB773-AB5D-BE43-9FAF-DA30336B8C15}" type="pres">
      <dgm:prSet presAssocID="{1DEFA1E1-80D6-CF42-A2B4-873C9185428E}" presName="rootComposite3" presStyleCnt="0"/>
      <dgm:spPr/>
    </dgm:pt>
    <dgm:pt modelId="{0AF05339-D262-064B-83D0-3A6781E45B42}" type="pres">
      <dgm:prSet presAssocID="{1DEFA1E1-80D6-CF42-A2B4-873C9185428E}" presName="rootText3" presStyleLbl="asst2" presStyleIdx="1" presStyleCnt="5" custScaleX="106519" custScaleY="153492">
        <dgm:presLayoutVars>
          <dgm:chPref val="3"/>
        </dgm:presLayoutVars>
      </dgm:prSet>
      <dgm:spPr/>
    </dgm:pt>
    <dgm:pt modelId="{1A1C00D8-E1EC-D248-B655-A1FB5833CBC2}" type="pres">
      <dgm:prSet presAssocID="{1DEFA1E1-80D6-CF42-A2B4-873C9185428E}" presName="rootConnector3" presStyleLbl="asst2" presStyleIdx="1" presStyleCnt="5"/>
      <dgm:spPr/>
    </dgm:pt>
    <dgm:pt modelId="{F3D7DB7B-BBD6-9F45-8033-E4167612315F}" type="pres">
      <dgm:prSet presAssocID="{1DEFA1E1-80D6-CF42-A2B4-873C9185428E}" presName="hierChild6" presStyleCnt="0"/>
      <dgm:spPr/>
    </dgm:pt>
    <dgm:pt modelId="{42D24DB7-6B35-4B4D-9695-62182B7E765A}" type="pres">
      <dgm:prSet presAssocID="{1DEFA1E1-80D6-CF42-A2B4-873C9185428E}" presName="hierChild7" presStyleCnt="0"/>
      <dgm:spPr/>
    </dgm:pt>
    <dgm:pt modelId="{EE8A013C-48D1-944B-AA05-1E69AB43FC0C}" type="pres">
      <dgm:prSet presAssocID="{3DA5B092-DA32-0F4C-A9AD-AD53AC2CF367}" presName="Name37" presStyleLbl="parChTrans1D2" presStyleIdx="2" presStyleCnt="4"/>
      <dgm:spPr/>
    </dgm:pt>
    <dgm:pt modelId="{D396BB79-84D8-4042-A6C9-9873AFBE2D9B}" type="pres">
      <dgm:prSet presAssocID="{9AE78A43-9556-7D42-B48F-8B4EF89CE62E}" presName="hierRoot2" presStyleCnt="0">
        <dgm:presLayoutVars>
          <dgm:hierBranch val="init"/>
        </dgm:presLayoutVars>
      </dgm:prSet>
      <dgm:spPr/>
    </dgm:pt>
    <dgm:pt modelId="{7F4FD0C5-D55B-8249-870B-4B95F35E2422}" type="pres">
      <dgm:prSet presAssocID="{9AE78A43-9556-7D42-B48F-8B4EF89CE62E}" presName="rootComposite" presStyleCnt="0"/>
      <dgm:spPr/>
    </dgm:pt>
    <dgm:pt modelId="{F4FB46E1-7F0C-BA4B-B116-EEDFB3C4E39C}" type="pres">
      <dgm:prSet presAssocID="{9AE78A43-9556-7D42-B48F-8B4EF89CE62E}" presName="rootText" presStyleLbl="node2" presStyleIdx="2" presStyleCnt="4">
        <dgm:presLayoutVars>
          <dgm:chPref val="3"/>
        </dgm:presLayoutVars>
      </dgm:prSet>
      <dgm:spPr/>
    </dgm:pt>
    <dgm:pt modelId="{60A185C9-D841-6341-8473-3F38DD7FAD96}" type="pres">
      <dgm:prSet presAssocID="{9AE78A43-9556-7D42-B48F-8B4EF89CE62E}" presName="rootConnector" presStyleLbl="node2" presStyleIdx="2" presStyleCnt="4"/>
      <dgm:spPr/>
    </dgm:pt>
    <dgm:pt modelId="{11AE4069-819B-214F-948C-940400B74B39}" type="pres">
      <dgm:prSet presAssocID="{9AE78A43-9556-7D42-B48F-8B4EF89CE62E}" presName="hierChild4" presStyleCnt="0"/>
      <dgm:spPr/>
    </dgm:pt>
    <dgm:pt modelId="{FB570486-2109-BB49-A7DB-C131B34A8FFA}" type="pres">
      <dgm:prSet presAssocID="{9AE78A43-9556-7D42-B48F-8B4EF89CE62E}" presName="hierChild5" presStyleCnt="0"/>
      <dgm:spPr/>
    </dgm:pt>
    <dgm:pt modelId="{8D0CE5C4-56A1-C24C-B48F-147B8A10C59F}" type="pres">
      <dgm:prSet presAssocID="{1A9C0603-A09F-AC41-8F54-4FFE681D723D}" presName="Name111" presStyleLbl="parChTrans1D3" presStyleIdx="2" presStyleCnt="5"/>
      <dgm:spPr/>
    </dgm:pt>
    <dgm:pt modelId="{3E296FCB-E711-DD4E-9618-19BEE8179558}" type="pres">
      <dgm:prSet presAssocID="{5CDA4EC0-57E1-CB46-857F-BDB1151486D1}" presName="hierRoot3" presStyleCnt="0">
        <dgm:presLayoutVars>
          <dgm:hierBranch val="init"/>
        </dgm:presLayoutVars>
      </dgm:prSet>
      <dgm:spPr/>
    </dgm:pt>
    <dgm:pt modelId="{DBA1D18C-3D1A-8F46-8F74-07497D65435B}" type="pres">
      <dgm:prSet presAssocID="{5CDA4EC0-57E1-CB46-857F-BDB1151486D1}" presName="rootComposite3" presStyleCnt="0"/>
      <dgm:spPr/>
    </dgm:pt>
    <dgm:pt modelId="{E942D4F1-86F8-024C-91A7-E4AE97AED431}" type="pres">
      <dgm:prSet presAssocID="{5CDA4EC0-57E1-CB46-857F-BDB1151486D1}" presName="rootText3" presStyleLbl="asst2" presStyleIdx="2" presStyleCnt="5" custScaleY="144275">
        <dgm:presLayoutVars>
          <dgm:chPref val="3"/>
        </dgm:presLayoutVars>
      </dgm:prSet>
      <dgm:spPr/>
    </dgm:pt>
    <dgm:pt modelId="{41C1CD1F-5740-184F-8FEC-B49A42AB41B0}" type="pres">
      <dgm:prSet presAssocID="{5CDA4EC0-57E1-CB46-857F-BDB1151486D1}" presName="rootConnector3" presStyleLbl="asst2" presStyleIdx="2" presStyleCnt="5"/>
      <dgm:spPr/>
    </dgm:pt>
    <dgm:pt modelId="{41E27DE3-6203-DD43-AFF1-E9F70D578059}" type="pres">
      <dgm:prSet presAssocID="{5CDA4EC0-57E1-CB46-857F-BDB1151486D1}" presName="hierChild6" presStyleCnt="0"/>
      <dgm:spPr/>
    </dgm:pt>
    <dgm:pt modelId="{DF8C3295-08F1-094A-AFA6-A5987FC0D763}" type="pres">
      <dgm:prSet presAssocID="{5CDA4EC0-57E1-CB46-857F-BDB1151486D1}" presName="hierChild7" presStyleCnt="0"/>
      <dgm:spPr/>
    </dgm:pt>
    <dgm:pt modelId="{E93C4B76-7A44-B946-9544-1630CF11A5D1}" type="pres">
      <dgm:prSet presAssocID="{76FA449F-5579-1B42-B38C-F4AB32F2C6D6}" presName="Name37" presStyleLbl="parChTrans1D2" presStyleIdx="3" presStyleCnt="4"/>
      <dgm:spPr/>
    </dgm:pt>
    <dgm:pt modelId="{A7A2DF69-71E9-B743-85B7-EA8E7D63D481}" type="pres">
      <dgm:prSet presAssocID="{AF41934C-3ADA-9E4E-BA62-2D00D694C1A9}" presName="hierRoot2" presStyleCnt="0">
        <dgm:presLayoutVars>
          <dgm:hierBranch val="init"/>
        </dgm:presLayoutVars>
      </dgm:prSet>
      <dgm:spPr/>
    </dgm:pt>
    <dgm:pt modelId="{E8C511D8-7998-7C47-AC4C-72E0F9244FFA}" type="pres">
      <dgm:prSet presAssocID="{AF41934C-3ADA-9E4E-BA62-2D00D694C1A9}" presName="rootComposite" presStyleCnt="0"/>
      <dgm:spPr/>
    </dgm:pt>
    <dgm:pt modelId="{357E0966-EE12-2143-8BE9-3F5D5DAD6688}" type="pres">
      <dgm:prSet presAssocID="{AF41934C-3ADA-9E4E-BA62-2D00D694C1A9}" presName="rootText" presStyleLbl="node2" presStyleIdx="3" presStyleCnt="4">
        <dgm:presLayoutVars>
          <dgm:chPref val="3"/>
        </dgm:presLayoutVars>
      </dgm:prSet>
      <dgm:spPr/>
    </dgm:pt>
    <dgm:pt modelId="{AA81A4A7-4B48-424A-B6E3-29D99452DCA3}" type="pres">
      <dgm:prSet presAssocID="{AF41934C-3ADA-9E4E-BA62-2D00D694C1A9}" presName="rootConnector" presStyleLbl="node2" presStyleIdx="3" presStyleCnt="4"/>
      <dgm:spPr/>
    </dgm:pt>
    <dgm:pt modelId="{F5F5CD88-A58A-684A-88D5-5C21CE10F504}" type="pres">
      <dgm:prSet presAssocID="{AF41934C-3ADA-9E4E-BA62-2D00D694C1A9}" presName="hierChild4" presStyleCnt="0"/>
      <dgm:spPr/>
    </dgm:pt>
    <dgm:pt modelId="{310D13F5-C308-A540-88AC-071FA56C5B5B}" type="pres">
      <dgm:prSet presAssocID="{AF41934C-3ADA-9E4E-BA62-2D00D694C1A9}" presName="hierChild5" presStyleCnt="0"/>
      <dgm:spPr/>
    </dgm:pt>
    <dgm:pt modelId="{4DA2A581-0EF1-4C41-8654-B90860142FB5}" type="pres">
      <dgm:prSet presAssocID="{2B6BBDCE-A121-0E4B-A66A-B0ECED54F522}" presName="Name111" presStyleLbl="parChTrans1D3" presStyleIdx="3" presStyleCnt="5"/>
      <dgm:spPr/>
    </dgm:pt>
    <dgm:pt modelId="{B9FCE296-B8A0-944E-A6DD-74CA7CE55086}" type="pres">
      <dgm:prSet presAssocID="{D9945BC1-4876-DF4A-BFEC-D3C582EB3DB6}" presName="hierRoot3" presStyleCnt="0">
        <dgm:presLayoutVars>
          <dgm:hierBranch val="init"/>
        </dgm:presLayoutVars>
      </dgm:prSet>
      <dgm:spPr/>
    </dgm:pt>
    <dgm:pt modelId="{51C021BB-83F4-F743-906F-2D962C5D093E}" type="pres">
      <dgm:prSet presAssocID="{D9945BC1-4876-DF4A-BFEC-D3C582EB3DB6}" presName="rootComposite3" presStyleCnt="0"/>
      <dgm:spPr/>
    </dgm:pt>
    <dgm:pt modelId="{303815B4-50A2-F946-B88E-A0A1A5AAC127}" type="pres">
      <dgm:prSet presAssocID="{D9945BC1-4876-DF4A-BFEC-D3C582EB3DB6}" presName="rootText3" presStyleLbl="asst2" presStyleIdx="3" presStyleCnt="5" custScaleX="74360" custScaleY="70957" custLinFactX="7114" custLinFactNeighborX="100000" custLinFactNeighborY="-7229">
        <dgm:presLayoutVars>
          <dgm:chPref val="3"/>
        </dgm:presLayoutVars>
      </dgm:prSet>
      <dgm:spPr/>
    </dgm:pt>
    <dgm:pt modelId="{8396E555-C1C4-BC4E-BF4A-B0DA901DA0CC}" type="pres">
      <dgm:prSet presAssocID="{D9945BC1-4876-DF4A-BFEC-D3C582EB3DB6}" presName="rootConnector3" presStyleLbl="asst2" presStyleIdx="3" presStyleCnt="5"/>
      <dgm:spPr/>
    </dgm:pt>
    <dgm:pt modelId="{04170BE8-A915-A044-BA1D-B049A5E31771}" type="pres">
      <dgm:prSet presAssocID="{D9945BC1-4876-DF4A-BFEC-D3C582EB3DB6}" presName="hierChild6" presStyleCnt="0"/>
      <dgm:spPr/>
    </dgm:pt>
    <dgm:pt modelId="{E9470B64-7B01-6F4C-8785-2ABA402091FB}" type="pres">
      <dgm:prSet presAssocID="{D9945BC1-4876-DF4A-BFEC-D3C582EB3DB6}" presName="hierChild7" presStyleCnt="0"/>
      <dgm:spPr/>
    </dgm:pt>
    <dgm:pt modelId="{DDCF3990-8B7C-4F40-8BDA-ED97DC5979B1}" type="pres">
      <dgm:prSet presAssocID="{DE19A2A7-0957-F142-B754-6D13B14FD7D3}" presName="Name111" presStyleLbl="parChTrans1D3" presStyleIdx="4" presStyleCnt="5"/>
      <dgm:spPr/>
    </dgm:pt>
    <dgm:pt modelId="{B64DCED5-C7F6-A447-8D9E-AB8C3F93C71F}" type="pres">
      <dgm:prSet presAssocID="{9FECB2E6-C590-154D-8E29-675948CA4197}" presName="hierRoot3" presStyleCnt="0">
        <dgm:presLayoutVars>
          <dgm:hierBranch val="init"/>
        </dgm:presLayoutVars>
      </dgm:prSet>
      <dgm:spPr/>
    </dgm:pt>
    <dgm:pt modelId="{6E19C25C-4237-E543-BB59-E1F5E6479C55}" type="pres">
      <dgm:prSet presAssocID="{9FECB2E6-C590-154D-8E29-675948CA4197}" presName="rootComposite3" presStyleCnt="0"/>
      <dgm:spPr/>
    </dgm:pt>
    <dgm:pt modelId="{E566A5A0-50B9-5F4F-9BA0-D2D7C0DF0C0C}" type="pres">
      <dgm:prSet presAssocID="{9FECB2E6-C590-154D-8E29-675948CA4197}" presName="rootText3" presStyleLbl="asst2" presStyleIdx="4" presStyleCnt="5" custScaleX="101978" custScaleY="70955" custLinFactNeighborX="3410" custLinFactNeighborY="93532">
        <dgm:presLayoutVars>
          <dgm:chPref val="3"/>
        </dgm:presLayoutVars>
      </dgm:prSet>
      <dgm:spPr/>
    </dgm:pt>
    <dgm:pt modelId="{D666D378-2029-FC4C-80CA-E4C5D6B66351}" type="pres">
      <dgm:prSet presAssocID="{9FECB2E6-C590-154D-8E29-675948CA4197}" presName="rootConnector3" presStyleLbl="asst2" presStyleIdx="4" presStyleCnt="5"/>
      <dgm:spPr/>
    </dgm:pt>
    <dgm:pt modelId="{E4EAAD93-A0F0-0E40-A360-8CA159755A46}" type="pres">
      <dgm:prSet presAssocID="{9FECB2E6-C590-154D-8E29-675948CA4197}" presName="hierChild6" presStyleCnt="0"/>
      <dgm:spPr/>
    </dgm:pt>
    <dgm:pt modelId="{56B49826-0D00-5D4D-851A-AAEA80C9F699}" type="pres">
      <dgm:prSet presAssocID="{9FECB2E6-C590-154D-8E29-675948CA4197}" presName="hierChild7" presStyleCnt="0"/>
      <dgm:spPr/>
    </dgm:pt>
    <dgm:pt modelId="{2F146872-5C43-2D4D-9BC9-8F26357E5AA6}" type="pres">
      <dgm:prSet presAssocID="{92B14B86-7D85-1344-BA3E-662EBB0694BA}" presName="hierChild3" presStyleCnt="0"/>
      <dgm:spPr/>
    </dgm:pt>
  </dgm:ptLst>
  <dgm:cxnLst>
    <dgm:cxn modelId="{01A14A17-DA1F-D64A-9556-688FAA6CB83D}" type="presOf" srcId="{D9945BC1-4876-DF4A-BFEC-D3C582EB3DB6}" destId="{303815B4-50A2-F946-B88E-A0A1A5AAC127}" srcOrd="0" destOrd="0" presId="urn:microsoft.com/office/officeart/2005/8/layout/orgChart1"/>
    <dgm:cxn modelId="{E6B92318-1B6D-E248-ACA2-841FC45DF129}" type="presOf" srcId="{D3EE8DD4-1249-CF4F-B591-0FED76C48907}" destId="{5DF11F09-4994-454D-AD36-A4F6D4F388E8}" srcOrd="0" destOrd="0" presId="urn:microsoft.com/office/officeart/2005/8/layout/orgChart1"/>
    <dgm:cxn modelId="{8957F119-1E5C-364A-A20F-2E5ACD0B94B0}" type="presOf" srcId="{92B14B86-7D85-1344-BA3E-662EBB0694BA}" destId="{7FA71C01-7A2C-F94D-99EA-1F7F486D32AD}" srcOrd="0" destOrd="0" presId="urn:microsoft.com/office/officeart/2005/8/layout/orgChart1"/>
    <dgm:cxn modelId="{7BA84D25-B299-434E-8D7B-6555BFC139DC}" type="presOf" srcId="{6CEDA621-1C92-BC4C-880F-EAE859FFB896}" destId="{A6D41D64-21B0-9F47-8F93-0020590F6197}" srcOrd="0" destOrd="0" presId="urn:microsoft.com/office/officeart/2005/8/layout/orgChart1"/>
    <dgm:cxn modelId="{60478627-2FFA-7D4D-8890-BBB22C638D8A}" type="presOf" srcId="{9AE78A43-9556-7D42-B48F-8B4EF89CE62E}" destId="{F4FB46E1-7F0C-BA4B-B116-EEDFB3C4E39C}" srcOrd="0" destOrd="0" presId="urn:microsoft.com/office/officeart/2005/8/layout/orgChart1"/>
    <dgm:cxn modelId="{A63C0D37-8722-2244-8F22-A6C0836ADD03}" type="presOf" srcId="{6F787F3B-5D74-F542-A270-8EB2EA28C482}" destId="{5BFCBE27-F00C-5341-8CBD-9326B37B796C}" srcOrd="0" destOrd="0" presId="urn:microsoft.com/office/officeart/2005/8/layout/orgChart1"/>
    <dgm:cxn modelId="{66EBF158-B59E-CC4E-AD4B-E4E17528C35D}" type="presOf" srcId="{3DA5B092-DA32-0F4C-A9AD-AD53AC2CF367}" destId="{EE8A013C-48D1-944B-AA05-1E69AB43FC0C}" srcOrd="0" destOrd="0" presId="urn:microsoft.com/office/officeart/2005/8/layout/orgChart1"/>
    <dgm:cxn modelId="{2EB8695B-2964-4B4F-A288-4B7E78A0BB2A}" type="presOf" srcId="{AF41934C-3ADA-9E4E-BA62-2D00D694C1A9}" destId="{357E0966-EE12-2143-8BE9-3F5D5DAD6688}" srcOrd="0" destOrd="0" presId="urn:microsoft.com/office/officeart/2005/8/layout/orgChart1"/>
    <dgm:cxn modelId="{D034C362-F672-7645-B282-58BFA453BC31}" type="presOf" srcId="{C8615A6A-B64B-3D4E-8162-3AFCFCD6E085}" destId="{24F457CA-88E6-7447-AB7E-2D6153D1D7BC}" srcOrd="0" destOrd="0" presId="urn:microsoft.com/office/officeart/2005/8/layout/orgChart1"/>
    <dgm:cxn modelId="{82A81E63-17E9-CC41-8AE9-2EEF153B1275}" srcId="{6CEDA621-1C92-BC4C-880F-EAE859FFB896}" destId="{1DEFA1E1-80D6-CF42-A2B4-873C9185428E}" srcOrd="0" destOrd="0" parTransId="{C8615A6A-B64B-3D4E-8162-3AFCFCD6E085}" sibTransId="{08499D8E-8EFB-8E4F-A862-F6B0E59B6935}"/>
    <dgm:cxn modelId="{EB513B68-DF98-744C-A122-879AF0616D7E}" type="presOf" srcId="{A790C286-03CC-AD4C-8108-5DE935A3F064}" destId="{BF4C5B3B-9920-234F-A173-08E6F7A66A54}" srcOrd="1" destOrd="0" presId="urn:microsoft.com/office/officeart/2005/8/layout/orgChart1"/>
    <dgm:cxn modelId="{B2489E6D-0241-4E4D-A9A2-A2219AD7F497}" srcId="{A790C286-03CC-AD4C-8108-5DE935A3F064}" destId="{6F787F3B-5D74-F542-A270-8EB2EA28C482}" srcOrd="0" destOrd="0" parTransId="{57B26E4B-7910-7B4A-90FC-0BB1C8C34C88}" sibTransId="{227E75C0-F656-864D-927F-A05C3A0C512C}"/>
    <dgm:cxn modelId="{DD835C72-9682-9D40-B5DF-C2640D63B10D}" type="presOf" srcId="{1DEFA1E1-80D6-CF42-A2B4-873C9185428E}" destId="{0AF05339-D262-064B-83D0-3A6781E45B42}" srcOrd="0" destOrd="0" presId="urn:microsoft.com/office/officeart/2005/8/layout/orgChart1"/>
    <dgm:cxn modelId="{229C1F80-95F4-5749-9108-786B1F3F8C9C}" type="presOf" srcId="{E212520B-802C-9E4B-BBF8-4258E9D3FD1B}" destId="{2C9F991C-D04B-7547-86F3-AE5EF8E5E2A4}" srcOrd="0" destOrd="0" presId="urn:microsoft.com/office/officeart/2005/8/layout/orgChart1"/>
    <dgm:cxn modelId="{34BDB780-E6D3-3145-B477-12B4F0B026AD}" type="presOf" srcId="{A790C286-03CC-AD4C-8108-5DE935A3F064}" destId="{8535E655-D0FE-A14C-8557-71951050EB66}" srcOrd="0" destOrd="0" presId="urn:microsoft.com/office/officeart/2005/8/layout/orgChart1"/>
    <dgm:cxn modelId="{FEB87184-A877-3642-9E8F-B0EC45F0CAB5}" type="presOf" srcId="{5CDA4EC0-57E1-CB46-857F-BDB1151486D1}" destId="{41C1CD1F-5740-184F-8FEC-B49A42AB41B0}" srcOrd="1" destOrd="0" presId="urn:microsoft.com/office/officeart/2005/8/layout/orgChart1"/>
    <dgm:cxn modelId="{2019AA84-CD46-EA41-BA3B-89E6796F5B77}" srcId="{AF41934C-3ADA-9E4E-BA62-2D00D694C1A9}" destId="{9FECB2E6-C590-154D-8E29-675948CA4197}" srcOrd="1" destOrd="0" parTransId="{DE19A2A7-0957-F142-B754-6D13B14FD7D3}" sibTransId="{5295FF8E-E259-D141-A259-9153FDD29133}"/>
    <dgm:cxn modelId="{89E50B87-E936-4145-80CD-A9CC1F8792B0}" srcId="{6A81C866-62A8-E942-A904-F681B53D83E5}" destId="{92B14B86-7D85-1344-BA3E-662EBB0694BA}" srcOrd="0" destOrd="0" parTransId="{7B712588-E4D6-4046-B0BB-B7A338E40C38}" sibTransId="{5E14AF84-B5B5-5B46-9F1A-5B5DBDAF557D}"/>
    <dgm:cxn modelId="{C9DFC18B-943A-3D47-8DD6-6C6A198A4AB1}" srcId="{9AE78A43-9556-7D42-B48F-8B4EF89CE62E}" destId="{5CDA4EC0-57E1-CB46-857F-BDB1151486D1}" srcOrd="0" destOrd="0" parTransId="{1A9C0603-A09F-AC41-8F54-4FFE681D723D}" sibTransId="{EF77808A-08DB-D148-AF60-42BE288457A0}"/>
    <dgm:cxn modelId="{71135993-1C7C-964C-8643-E8B649574DDC}" type="presOf" srcId="{57B26E4B-7910-7B4A-90FC-0BB1C8C34C88}" destId="{AA05642A-F3EE-934D-9ECF-765F487255E3}" srcOrd="0" destOrd="0" presId="urn:microsoft.com/office/officeart/2005/8/layout/orgChart1"/>
    <dgm:cxn modelId="{378FB294-975E-A54A-92B5-8FC7E28795EA}" srcId="{92B14B86-7D85-1344-BA3E-662EBB0694BA}" destId="{9AE78A43-9556-7D42-B48F-8B4EF89CE62E}" srcOrd="2" destOrd="0" parTransId="{3DA5B092-DA32-0F4C-A9AD-AD53AC2CF367}" sibTransId="{FC360F4E-36A3-9B4D-8466-DEF9D532336F}"/>
    <dgm:cxn modelId="{8400E29B-DCBC-594C-AA34-8C0830DAB6EB}" type="presOf" srcId="{5CDA4EC0-57E1-CB46-857F-BDB1151486D1}" destId="{E942D4F1-86F8-024C-91A7-E4AE97AED431}" srcOrd="0" destOrd="0" presId="urn:microsoft.com/office/officeart/2005/8/layout/orgChart1"/>
    <dgm:cxn modelId="{0AE375A2-94AD-6A43-9068-8619D4C5C329}" type="presOf" srcId="{DE19A2A7-0957-F142-B754-6D13B14FD7D3}" destId="{DDCF3990-8B7C-4F40-8BDA-ED97DC5979B1}" srcOrd="0" destOrd="0" presId="urn:microsoft.com/office/officeart/2005/8/layout/orgChart1"/>
    <dgm:cxn modelId="{EA761BAB-F555-6047-A48E-7E6260D64EA6}" type="presOf" srcId="{6F787F3B-5D74-F542-A270-8EB2EA28C482}" destId="{7F233352-31E5-D343-AE8D-031E1DBE8062}" srcOrd="1" destOrd="0" presId="urn:microsoft.com/office/officeart/2005/8/layout/orgChart1"/>
    <dgm:cxn modelId="{CC7560AC-A9EB-C641-A1E2-97DE323E211E}" type="presOf" srcId="{2B6BBDCE-A121-0E4B-A66A-B0ECED54F522}" destId="{4DA2A581-0EF1-4C41-8654-B90860142FB5}" srcOrd="0" destOrd="0" presId="urn:microsoft.com/office/officeart/2005/8/layout/orgChart1"/>
    <dgm:cxn modelId="{3B092BAE-1D1F-F543-910D-B04E51A0EA1F}" type="presOf" srcId="{1A9C0603-A09F-AC41-8F54-4FFE681D723D}" destId="{8D0CE5C4-56A1-C24C-B48F-147B8A10C59F}" srcOrd="0" destOrd="0" presId="urn:microsoft.com/office/officeart/2005/8/layout/orgChart1"/>
    <dgm:cxn modelId="{0BAFA9B0-67AF-3547-9930-8B4DD24E8DC6}" type="presOf" srcId="{6CEDA621-1C92-BC4C-880F-EAE859FFB896}" destId="{ECDA18C4-9B9B-1346-B1B7-DE6DC6EEEE10}" srcOrd="1" destOrd="0" presId="urn:microsoft.com/office/officeart/2005/8/layout/orgChart1"/>
    <dgm:cxn modelId="{78B861B4-CE30-CB4A-A313-3AF56C2A3D86}" type="presOf" srcId="{9FECB2E6-C590-154D-8E29-675948CA4197}" destId="{D666D378-2029-FC4C-80CA-E4C5D6B66351}" srcOrd="1" destOrd="0" presId="urn:microsoft.com/office/officeart/2005/8/layout/orgChart1"/>
    <dgm:cxn modelId="{6289EEB7-9CD5-D944-84C9-E0724B361817}" type="presOf" srcId="{AF41934C-3ADA-9E4E-BA62-2D00D694C1A9}" destId="{AA81A4A7-4B48-424A-B6E3-29D99452DCA3}" srcOrd="1" destOrd="0" presId="urn:microsoft.com/office/officeart/2005/8/layout/orgChart1"/>
    <dgm:cxn modelId="{2CA831CA-A8BC-FA49-8BE3-93C7E77483E8}" srcId="{92B14B86-7D85-1344-BA3E-662EBB0694BA}" destId="{A790C286-03CC-AD4C-8108-5DE935A3F064}" srcOrd="0" destOrd="0" parTransId="{D3EE8DD4-1249-CF4F-B591-0FED76C48907}" sibTransId="{C5116C0A-0F38-E949-8F7A-ED061476597C}"/>
    <dgm:cxn modelId="{C3AD41D1-775C-4B43-8B4E-439883F8A77A}" type="presOf" srcId="{9AE78A43-9556-7D42-B48F-8B4EF89CE62E}" destId="{60A185C9-D841-6341-8473-3F38DD7FAD96}" srcOrd="1" destOrd="0" presId="urn:microsoft.com/office/officeart/2005/8/layout/orgChart1"/>
    <dgm:cxn modelId="{BD7924D3-C928-F44F-9289-920C523CF8CF}" type="presOf" srcId="{9FECB2E6-C590-154D-8E29-675948CA4197}" destId="{E566A5A0-50B9-5F4F-9BA0-D2D7C0DF0C0C}" srcOrd="0" destOrd="0" presId="urn:microsoft.com/office/officeart/2005/8/layout/orgChart1"/>
    <dgm:cxn modelId="{908494DB-8288-0548-8C2B-2589CA8382A6}" srcId="{92B14B86-7D85-1344-BA3E-662EBB0694BA}" destId="{AF41934C-3ADA-9E4E-BA62-2D00D694C1A9}" srcOrd="3" destOrd="0" parTransId="{76FA449F-5579-1B42-B38C-F4AB32F2C6D6}" sibTransId="{36FD01DB-E0EE-AC45-94CD-42F17E047BBF}"/>
    <dgm:cxn modelId="{2DBBDEDD-C098-AC4C-B219-1BF3F5FE30C5}" type="presOf" srcId="{D9945BC1-4876-DF4A-BFEC-D3C582EB3DB6}" destId="{8396E555-C1C4-BC4E-BF4A-B0DA901DA0CC}" srcOrd="1" destOrd="0" presId="urn:microsoft.com/office/officeart/2005/8/layout/orgChart1"/>
    <dgm:cxn modelId="{DA4A76DE-98F9-D949-A1AC-8D2223EB15B1}" type="presOf" srcId="{6A81C866-62A8-E942-A904-F681B53D83E5}" destId="{5903113D-A9F4-9C4A-96A0-6DE832C3DB3B}" srcOrd="0" destOrd="0" presId="urn:microsoft.com/office/officeart/2005/8/layout/orgChart1"/>
    <dgm:cxn modelId="{BA732DE4-FBD7-E948-8377-0DEBA5410967}" type="presOf" srcId="{76FA449F-5579-1B42-B38C-F4AB32F2C6D6}" destId="{E93C4B76-7A44-B946-9544-1630CF11A5D1}" srcOrd="0" destOrd="0" presId="urn:microsoft.com/office/officeart/2005/8/layout/orgChart1"/>
    <dgm:cxn modelId="{2F0FB8E8-4D6A-2E41-9151-2C102319FD01}" type="presOf" srcId="{1DEFA1E1-80D6-CF42-A2B4-873C9185428E}" destId="{1A1C00D8-E1EC-D248-B655-A1FB5833CBC2}" srcOrd="1" destOrd="0" presId="urn:microsoft.com/office/officeart/2005/8/layout/orgChart1"/>
    <dgm:cxn modelId="{878ACFEA-3767-5140-9A18-97FAA4084557}" srcId="{AF41934C-3ADA-9E4E-BA62-2D00D694C1A9}" destId="{D9945BC1-4876-DF4A-BFEC-D3C582EB3DB6}" srcOrd="0" destOrd="0" parTransId="{2B6BBDCE-A121-0E4B-A66A-B0ECED54F522}" sibTransId="{8191386E-15B7-3948-AC04-081021E087A3}"/>
    <dgm:cxn modelId="{9ED7B4F1-19A3-B142-AB6C-6967884709E5}" type="presOf" srcId="{92B14B86-7D85-1344-BA3E-662EBB0694BA}" destId="{89EB8EF9-FC87-364B-B22E-51ABEF3B5A41}" srcOrd="1" destOrd="0" presId="urn:microsoft.com/office/officeart/2005/8/layout/orgChart1"/>
    <dgm:cxn modelId="{948B2FF7-5D7B-EF4C-B76D-C53DF491F3E9}" srcId="{92B14B86-7D85-1344-BA3E-662EBB0694BA}" destId="{6CEDA621-1C92-BC4C-880F-EAE859FFB896}" srcOrd="1" destOrd="0" parTransId="{E212520B-802C-9E4B-BBF8-4258E9D3FD1B}" sibTransId="{9C0AF6F0-EF5F-1A4B-BEF2-DC750542492B}"/>
    <dgm:cxn modelId="{6766C6F1-CD8E-2349-8DC2-D68368C55775}" type="presParOf" srcId="{5903113D-A9F4-9C4A-96A0-6DE832C3DB3B}" destId="{EF33B94D-B2D7-0A4D-863D-8619E8C1A87F}" srcOrd="0" destOrd="0" presId="urn:microsoft.com/office/officeart/2005/8/layout/orgChart1"/>
    <dgm:cxn modelId="{9A677376-04CA-824D-AC0F-7BDAF89361A8}" type="presParOf" srcId="{EF33B94D-B2D7-0A4D-863D-8619E8C1A87F}" destId="{5DB6181E-68F4-A14B-BC67-5FF0A39D8C22}" srcOrd="0" destOrd="0" presId="urn:microsoft.com/office/officeart/2005/8/layout/orgChart1"/>
    <dgm:cxn modelId="{31C52C14-8A3B-6642-B848-11C3811D3A72}" type="presParOf" srcId="{5DB6181E-68F4-A14B-BC67-5FF0A39D8C22}" destId="{7FA71C01-7A2C-F94D-99EA-1F7F486D32AD}" srcOrd="0" destOrd="0" presId="urn:microsoft.com/office/officeart/2005/8/layout/orgChart1"/>
    <dgm:cxn modelId="{DD323592-7248-F342-ABCA-D6CBE83756B1}" type="presParOf" srcId="{5DB6181E-68F4-A14B-BC67-5FF0A39D8C22}" destId="{89EB8EF9-FC87-364B-B22E-51ABEF3B5A41}" srcOrd="1" destOrd="0" presId="urn:microsoft.com/office/officeart/2005/8/layout/orgChart1"/>
    <dgm:cxn modelId="{FA42F50A-1F74-5A41-A719-F953218736F5}" type="presParOf" srcId="{EF33B94D-B2D7-0A4D-863D-8619E8C1A87F}" destId="{161D5B28-DB50-464B-B510-3EF7DC604C01}" srcOrd="1" destOrd="0" presId="urn:microsoft.com/office/officeart/2005/8/layout/orgChart1"/>
    <dgm:cxn modelId="{90253F87-8E37-E04E-A731-D3C9C02541C2}" type="presParOf" srcId="{161D5B28-DB50-464B-B510-3EF7DC604C01}" destId="{5DF11F09-4994-454D-AD36-A4F6D4F388E8}" srcOrd="0" destOrd="0" presId="urn:microsoft.com/office/officeart/2005/8/layout/orgChart1"/>
    <dgm:cxn modelId="{B931EE80-9481-794D-AD0E-C43442D2CFCC}" type="presParOf" srcId="{161D5B28-DB50-464B-B510-3EF7DC604C01}" destId="{9FAF33ED-40B1-F246-B281-6B495369F25F}" srcOrd="1" destOrd="0" presId="urn:microsoft.com/office/officeart/2005/8/layout/orgChart1"/>
    <dgm:cxn modelId="{78758D34-6F82-4843-932D-3A610D07F067}" type="presParOf" srcId="{9FAF33ED-40B1-F246-B281-6B495369F25F}" destId="{D9B205AE-4ACA-C845-A25B-7EC6AB9D8157}" srcOrd="0" destOrd="0" presId="urn:microsoft.com/office/officeart/2005/8/layout/orgChart1"/>
    <dgm:cxn modelId="{33D5E913-4BC9-2540-BEAF-AB0D9CA8A956}" type="presParOf" srcId="{D9B205AE-4ACA-C845-A25B-7EC6AB9D8157}" destId="{8535E655-D0FE-A14C-8557-71951050EB66}" srcOrd="0" destOrd="0" presId="urn:microsoft.com/office/officeart/2005/8/layout/orgChart1"/>
    <dgm:cxn modelId="{1D2C3974-2DBC-1541-9ACF-EFF2CA638C1E}" type="presParOf" srcId="{D9B205AE-4ACA-C845-A25B-7EC6AB9D8157}" destId="{BF4C5B3B-9920-234F-A173-08E6F7A66A54}" srcOrd="1" destOrd="0" presId="urn:microsoft.com/office/officeart/2005/8/layout/orgChart1"/>
    <dgm:cxn modelId="{42BB6618-A7A1-B24C-85AE-6183C660A25A}" type="presParOf" srcId="{9FAF33ED-40B1-F246-B281-6B495369F25F}" destId="{3935CF22-294A-3A4F-ABC6-ABAC0C415499}" srcOrd="1" destOrd="0" presId="urn:microsoft.com/office/officeart/2005/8/layout/orgChart1"/>
    <dgm:cxn modelId="{755365EC-5E8A-0F46-893D-A38610E76633}" type="presParOf" srcId="{9FAF33ED-40B1-F246-B281-6B495369F25F}" destId="{C777A8E7-FE9F-A848-B1AA-B60B53DADA92}" srcOrd="2" destOrd="0" presId="urn:microsoft.com/office/officeart/2005/8/layout/orgChart1"/>
    <dgm:cxn modelId="{BA310B7F-9652-BD4C-BA91-2C8BA75F8733}" type="presParOf" srcId="{C777A8E7-FE9F-A848-B1AA-B60B53DADA92}" destId="{AA05642A-F3EE-934D-9ECF-765F487255E3}" srcOrd="0" destOrd="0" presId="urn:microsoft.com/office/officeart/2005/8/layout/orgChart1"/>
    <dgm:cxn modelId="{26D3722C-A7D1-2E45-9137-3353B6C47FDC}" type="presParOf" srcId="{C777A8E7-FE9F-A848-B1AA-B60B53DADA92}" destId="{684E7173-84D3-C940-AF73-0766C3A09B97}" srcOrd="1" destOrd="0" presId="urn:microsoft.com/office/officeart/2005/8/layout/orgChart1"/>
    <dgm:cxn modelId="{CA9A8B17-D4A9-C946-ADEA-EBB7A9B7215C}" type="presParOf" srcId="{684E7173-84D3-C940-AF73-0766C3A09B97}" destId="{23CE5061-E1EC-D043-8AB0-78A241F03635}" srcOrd="0" destOrd="0" presId="urn:microsoft.com/office/officeart/2005/8/layout/orgChart1"/>
    <dgm:cxn modelId="{5DA22E01-4356-1344-A557-06B4AA48A963}" type="presParOf" srcId="{23CE5061-E1EC-D043-8AB0-78A241F03635}" destId="{5BFCBE27-F00C-5341-8CBD-9326B37B796C}" srcOrd="0" destOrd="0" presId="urn:microsoft.com/office/officeart/2005/8/layout/orgChart1"/>
    <dgm:cxn modelId="{596E2076-8DC0-114A-9638-A2C3519D0856}" type="presParOf" srcId="{23CE5061-E1EC-D043-8AB0-78A241F03635}" destId="{7F233352-31E5-D343-AE8D-031E1DBE8062}" srcOrd="1" destOrd="0" presId="urn:microsoft.com/office/officeart/2005/8/layout/orgChart1"/>
    <dgm:cxn modelId="{806733D6-3DF7-8F48-B960-E9E4991094B1}" type="presParOf" srcId="{684E7173-84D3-C940-AF73-0766C3A09B97}" destId="{F555776F-F7F5-9349-93FA-AD39C33D3D9F}" srcOrd="1" destOrd="0" presId="urn:microsoft.com/office/officeart/2005/8/layout/orgChart1"/>
    <dgm:cxn modelId="{F4BE1BD4-0C01-294F-812A-6BB2D710937F}" type="presParOf" srcId="{684E7173-84D3-C940-AF73-0766C3A09B97}" destId="{39DA440B-A5BC-7647-82E2-30D4D4959D83}" srcOrd="2" destOrd="0" presId="urn:microsoft.com/office/officeart/2005/8/layout/orgChart1"/>
    <dgm:cxn modelId="{955A13AF-625F-B54D-93AD-717D6BCC4622}" type="presParOf" srcId="{161D5B28-DB50-464B-B510-3EF7DC604C01}" destId="{2C9F991C-D04B-7547-86F3-AE5EF8E5E2A4}" srcOrd="2" destOrd="0" presId="urn:microsoft.com/office/officeart/2005/8/layout/orgChart1"/>
    <dgm:cxn modelId="{5E339235-6EC9-4E44-9C89-E1F7BD168868}" type="presParOf" srcId="{161D5B28-DB50-464B-B510-3EF7DC604C01}" destId="{DCDA684C-8E03-D74F-A7EE-E49E47F658F4}" srcOrd="3" destOrd="0" presId="urn:microsoft.com/office/officeart/2005/8/layout/orgChart1"/>
    <dgm:cxn modelId="{1FA31167-D849-544C-9EBD-6BC08CFFFE21}" type="presParOf" srcId="{DCDA684C-8E03-D74F-A7EE-E49E47F658F4}" destId="{379BCE2D-37F8-974B-9F31-E60A504FF3F7}" srcOrd="0" destOrd="0" presId="urn:microsoft.com/office/officeart/2005/8/layout/orgChart1"/>
    <dgm:cxn modelId="{536A34F0-880B-DD4E-8DE8-AC567B502BE9}" type="presParOf" srcId="{379BCE2D-37F8-974B-9F31-E60A504FF3F7}" destId="{A6D41D64-21B0-9F47-8F93-0020590F6197}" srcOrd="0" destOrd="0" presId="urn:microsoft.com/office/officeart/2005/8/layout/orgChart1"/>
    <dgm:cxn modelId="{4F766C79-C091-6747-A8B2-6FD9370C308B}" type="presParOf" srcId="{379BCE2D-37F8-974B-9F31-E60A504FF3F7}" destId="{ECDA18C4-9B9B-1346-B1B7-DE6DC6EEEE10}" srcOrd="1" destOrd="0" presId="urn:microsoft.com/office/officeart/2005/8/layout/orgChart1"/>
    <dgm:cxn modelId="{78EC9464-6196-664C-AD9E-73423B3282AE}" type="presParOf" srcId="{DCDA684C-8E03-D74F-A7EE-E49E47F658F4}" destId="{81A9DD0C-9C24-A346-BE07-23B3DC67E3CF}" srcOrd="1" destOrd="0" presId="urn:microsoft.com/office/officeart/2005/8/layout/orgChart1"/>
    <dgm:cxn modelId="{95C84148-C2AA-4E48-875B-7BC8DB31A230}" type="presParOf" srcId="{DCDA684C-8E03-D74F-A7EE-E49E47F658F4}" destId="{272DD0FE-C2E3-0B40-B597-C0DB53B06C56}" srcOrd="2" destOrd="0" presId="urn:microsoft.com/office/officeart/2005/8/layout/orgChart1"/>
    <dgm:cxn modelId="{F9E37ED7-AE4D-9948-85A4-CC1B832FCE65}" type="presParOf" srcId="{272DD0FE-C2E3-0B40-B597-C0DB53B06C56}" destId="{24F457CA-88E6-7447-AB7E-2D6153D1D7BC}" srcOrd="0" destOrd="0" presId="urn:microsoft.com/office/officeart/2005/8/layout/orgChart1"/>
    <dgm:cxn modelId="{0843A4D8-CEDD-D141-815E-0EFE3D816578}" type="presParOf" srcId="{272DD0FE-C2E3-0B40-B597-C0DB53B06C56}" destId="{737F4692-936E-7142-93AD-B9F0899732BA}" srcOrd="1" destOrd="0" presId="urn:microsoft.com/office/officeart/2005/8/layout/orgChart1"/>
    <dgm:cxn modelId="{C7549525-BC66-F647-87B5-BAF40FD8E441}" type="presParOf" srcId="{737F4692-936E-7142-93AD-B9F0899732BA}" destId="{985EB773-AB5D-BE43-9FAF-DA30336B8C15}" srcOrd="0" destOrd="0" presId="urn:microsoft.com/office/officeart/2005/8/layout/orgChart1"/>
    <dgm:cxn modelId="{61ED662F-FF31-834C-A449-D0BFA23C5C3F}" type="presParOf" srcId="{985EB773-AB5D-BE43-9FAF-DA30336B8C15}" destId="{0AF05339-D262-064B-83D0-3A6781E45B42}" srcOrd="0" destOrd="0" presId="urn:microsoft.com/office/officeart/2005/8/layout/orgChart1"/>
    <dgm:cxn modelId="{EC7DE09B-9B15-A64F-8632-CE023F45B91D}" type="presParOf" srcId="{985EB773-AB5D-BE43-9FAF-DA30336B8C15}" destId="{1A1C00D8-E1EC-D248-B655-A1FB5833CBC2}" srcOrd="1" destOrd="0" presId="urn:microsoft.com/office/officeart/2005/8/layout/orgChart1"/>
    <dgm:cxn modelId="{5DF69EAC-C5B0-8443-A819-BE15830A0F96}" type="presParOf" srcId="{737F4692-936E-7142-93AD-B9F0899732BA}" destId="{F3D7DB7B-BBD6-9F45-8033-E4167612315F}" srcOrd="1" destOrd="0" presId="urn:microsoft.com/office/officeart/2005/8/layout/orgChart1"/>
    <dgm:cxn modelId="{62D62513-7A62-8249-A758-CEF28DC7F46B}" type="presParOf" srcId="{737F4692-936E-7142-93AD-B9F0899732BA}" destId="{42D24DB7-6B35-4B4D-9695-62182B7E765A}" srcOrd="2" destOrd="0" presId="urn:microsoft.com/office/officeart/2005/8/layout/orgChart1"/>
    <dgm:cxn modelId="{C86CD4FA-D12E-6E4B-BC87-211F7AD3767B}" type="presParOf" srcId="{161D5B28-DB50-464B-B510-3EF7DC604C01}" destId="{EE8A013C-48D1-944B-AA05-1E69AB43FC0C}" srcOrd="4" destOrd="0" presId="urn:microsoft.com/office/officeart/2005/8/layout/orgChart1"/>
    <dgm:cxn modelId="{14F0E56F-2C02-5049-9F3C-560A691BE527}" type="presParOf" srcId="{161D5B28-DB50-464B-B510-3EF7DC604C01}" destId="{D396BB79-84D8-4042-A6C9-9873AFBE2D9B}" srcOrd="5" destOrd="0" presId="urn:microsoft.com/office/officeart/2005/8/layout/orgChart1"/>
    <dgm:cxn modelId="{7EC9A175-0763-6349-B9AC-D26DD9EE639E}" type="presParOf" srcId="{D396BB79-84D8-4042-A6C9-9873AFBE2D9B}" destId="{7F4FD0C5-D55B-8249-870B-4B95F35E2422}" srcOrd="0" destOrd="0" presId="urn:microsoft.com/office/officeart/2005/8/layout/orgChart1"/>
    <dgm:cxn modelId="{3FDA723B-4832-FF42-BCC0-A8F73E93FBC5}" type="presParOf" srcId="{7F4FD0C5-D55B-8249-870B-4B95F35E2422}" destId="{F4FB46E1-7F0C-BA4B-B116-EEDFB3C4E39C}" srcOrd="0" destOrd="0" presId="urn:microsoft.com/office/officeart/2005/8/layout/orgChart1"/>
    <dgm:cxn modelId="{5444F260-B3DC-A649-9D6B-C2EF831FCBE3}" type="presParOf" srcId="{7F4FD0C5-D55B-8249-870B-4B95F35E2422}" destId="{60A185C9-D841-6341-8473-3F38DD7FAD96}" srcOrd="1" destOrd="0" presId="urn:microsoft.com/office/officeart/2005/8/layout/orgChart1"/>
    <dgm:cxn modelId="{947FA549-1C40-D447-83D0-531ED2ADA7F5}" type="presParOf" srcId="{D396BB79-84D8-4042-A6C9-9873AFBE2D9B}" destId="{11AE4069-819B-214F-948C-940400B74B39}" srcOrd="1" destOrd="0" presId="urn:microsoft.com/office/officeart/2005/8/layout/orgChart1"/>
    <dgm:cxn modelId="{7534DA1C-F732-9C47-A7C2-97EE3E6143AD}" type="presParOf" srcId="{D396BB79-84D8-4042-A6C9-9873AFBE2D9B}" destId="{FB570486-2109-BB49-A7DB-C131B34A8FFA}" srcOrd="2" destOrd="0" presId="urn:microsoft.com/office/officeart/2005/8/layout/orgChart1"/>
    <dgm:cxn modelId="{9F3BB378-07B8-9140-8FA6-A04E9FD185C4}" type="presParOf" srcId="{FB570486-2109-BB49-A7DB-C131B34A8FFA}" destId="{8D0CE5C4-56A1-C24C-B48F-147B8A10C59F}" srcOrd="0" destOrd="0" presId="urn:microsoft.com/office/officeart/2005/8/layout/orgChart1"/>
    <dgm:cxn modelId="{3754E699-D5CC-914F-8438-4550482F21A1}" type="presParOf" srcId="{FB570486-2109-BB49-A7DB-C131B34A8FFA}" destId="{3E296FCB-E711-DD4E-9618-19BEE8179558}" srcOrd="1" destOrd="0" presId="urn:microsoft.com/office/officeart/2005/8/layout/orgChart1"/>
    <dgm:cxn modelId="{0831B7B1-ED05-3343-BC69-A48F4B0540FA}" type="presParOf" srcId="{3E296FCB-E711-DD4E-9618-19BEE8179558}" destId="{DBA1D18C-3D1A-8F46-8F74-07497D65435B}" srcOrd="0" destOrd="0" presId="urn:microsoft.com/office/officeart/2005/8/layout/orgChart1"/>
    <dgm:cxn modelId="{4EA2FC32-4DC5-2947-B335-6F6931B11E25}" type="presParOf" srcId="{DBA1D18C-3D1A-8F46-8F74-07497D65435B}" destId="{E942D4F1-86F8-024C-91A7-E4AE97AED431}" srcOrd="0" destOrd="0" presId="urn:microsoft.com/office/officeart/2005/8/layout/orgChart1"/>
    <dgm:cxn modelId="{E049F0E6-C284-0B46-A50B-493C9D4E8A86}" type="presParOf" srcId="{DBA1D18C-3D1A-8F46-8F74-07497D65435B}" destId="{41C1CD1F-5740-184F-8FEC-B49A42AB41B0}" srcOrd="1" destOrd="0" presId="urn:microsoft.com/office/officeart/2005/8/layout/orgChart1"/>
    <dgm:cxn modelId="{86413C08-7B76-CF44-AB62-7744038C4AEB}" type="presParOf" srcId="{3E296FCB-E711-DD4E-9618-19BEE8179558}" destId="{41E27DE3-6203-DD43-AFF1-E9F70D578059}" srcOrd="1" destOrd="0" presId="urn:microsoft.com/office/officeart/2005/8/layout/orgChart1"/>
    <dgm:cxn modelId="{96D0DDE4-A1B3-E94E-8663-7D2207D48BBE}" type="presParOf" srcId="{3E296FCB-E711-DD4E-9618-19BEE8179558}" destId="{DF8C3295-08F1-094A-AFA6-A5987FC0D763}" srcOrd="2" destOrd="0" presId="urn:microsoft.com/office/officeart/2005/8/layout/orgChart1"/>
    <dgm:cxn modelId="{11D4B05F-9995-A84F-95CC-8FBF40D95906}" type="presParOf" srcId="{161D5B28-DB50-464B-B510-3EF7DC604C01}" destId="{E93C4B76-7A44-B946-9544-1630CF11A5D1}" srcOrd="6" destOrd="0" presId="urn:microsoft.com/office/officeart/2005/8/layout/orgChart1"/>
    <dgm:cxn modelId="{D0D0A095-A2CC-DD40-B3A0-D45B97F310B8}" type="presParOf" srcId="{161D5B28-DB50-464B-B510-3EF7DC604C01}" destId="{A7A2DF69-71E9-B743-85B7-EA8E7D63D481}" srcOrd="7" destOrd="0" presId="urn:microsoft.com/office/officeart/2005/8/layout/orgChart1"/>
    <dgm:cxn modelId="{C75F5C8D-C2AC-5C4D-91EA-8959CE31C31A}" type="presParOf" srcId="{A7A2DF69-71E9-B743-85B7-EA8E7D63D481}" destId="{E8C511D8-7998-7C47-AC4C-72E0F9244FFA}" srcOrd="0" destOrd="0" presId="urn:microsoft.com/office/officeart/2005/8/layout/orgChart1"/>
    <dgm:cxn modelId="{1AFD7349-17FE-4E4F-93A6-210FA0EA0FDA}" type="presParOf" srcId="{E8C511D8-7998-7C47-AC4C-72E0F9244FFA}" destId="{357E0966-EE12-2143-8BE9-3F5D5DAD6688}" srcOrd="0" destOrd="0" presId="urn:microsoft.com/office/officeart/2005/8/layout/orgChart1"/>
    <dgm:cxn modelId="{2213AFB8-4326-8343-A4BE-CAD0E32F131D}" type="presParOf" srcId="{E8C511D8-7998-7C47-AC4C-72E0F9244FFA}" destId="{AA81A4A7-4B48-424A-B6E3-29D99452DCA3}" srcOrd="1" destOrd="0" presId="urn:microsoft.com/office/officeart/2005/8/layout/orgChart1"/>
    <dgm:cxn modelId="{8277BB1B-F9E7-0C44-B8D8-6930166FE34A}" type="presParOf" srcId="{A7A2DF69-71E9-B743-85B7-EA8E7D63D481}" destId="{F5F5CD88-A58A-684A-88D5-5C21CE10F504}" srcOrd="1" destOrd="0" presId="urn:microsoft.com/office/officeart/2005/8/layout/orgChart1"/>
    <dgm:cxn modelId="{6270B019-BCCC-394B-A9CD-316A5D3DAE6F}" type="presParOf" srcId="{A7A2DF69-71E9-B743-85B7-EA8E7D63D481}" destId="{310D13F5-C308-A540-88AC-071FA56C5B5B}" srcOrd="2" destOrd="0" presId="urn:microsoft.com/office/officeart/2005/8/layout/orgChart1"/>
    <dgm:cxn modelId="{F940F71D-62EB-344D-A893-59D209473747}" type="presParOf" srcId="{310D13F5-C308-A540-88AC-071FA56C5B5B}" destId="{4DA2A581-0EF1-4C41-8654-B90860142FB5}" srcOrd="0" destOrd="0" presId="urn:microsoft.com/office/officeart/2005/8/layout/orgChart1"/>
    <dgm:cxn modelId="{D19EAA93-F1C9-8346-BC94-BC146B26F73E}" type="presParOf" srcId="{310D13F5-C308-A540-88AC-071FA56C5B5B}" destId="{B9FCE296-B8A0-944E-A6DD-74CA7CE55086}" srcOrd="1" destOrd="0" presId="urn:microsoft.com/office/officeart/2005/8/layout/orgChart1"/>
    <dgm:cxn modelId="{9BE44770-F7E8-A344-9198-96C8FE2D2B38}" type="presParOf" srcId="{B9FCE296-B8A0-944E-A6DD-74CA7CE55086}" destId="{51C021BB-83F4-F743-906F-2D962C5D093E}" srcOrd="0" destOrd="0" presId="urn:microsoft.com/office/officeart/2005/8/layout/orgChart1"/>
    <dgm:cxn modelId="{0C2C3047-1C53-0249-A827-3F54DF53BF73}" type="presParOf" srcId="{51C021BB-83F4-F743-906F-2D962C5D093E}" destId="{303815B4-50A2-F946-B88E-A0A1A5AAC127}" srcOrd="0" destOrd="0" presId="urn:microsoft.com/office/officeart/2005/8/layout/orgChart1"/>
    <dgm:cxn modelId="{A53D0101-C50C-5A48-BB66-3045A4354EB7}" type="presParOf" srcId="{51C021BB-83F4-F743-906F-2D962C5D093E}" destId="{8396E555-C1C4-BC4E-BF4A-B0DA901DA0CC}" srcOrd="1" destOrd="0" presId="urn:microsoft.com/office/officeart/2005/8/layout/orgChart1"/>
    <dgm:cxn modelId="{0C9A70EA-E4E0-1446-9541-AEDF9EC39B89}" type="presParOf" srcId="{B9FCE296-B8A0-944E-A6DD-74CA7CE55086}" destId="{04170BE8-A915-A044-BA1D-B049A5E31771}" srcOrd="1" destOrd="0" presId="urn:microsoft.com/office/officeart/2005/8/layout/orgChart1"/>
    <dgm:cxn modelId="{30242B72-A7CD-164F-A252-CFBB9D553A74}" type="presParOf" srcId="{B9FCE296-B8A0-944E-A6DD-74CA7CE55086}" destId="{E9470B64-7B01-6F4C-8785-2ABA402091FB}" srcOrd="2" destOrd="0" presId="urn:microsoft.com/office/officeart/2005/8/layout/orgChart1"/>
    <dgm:cxn modelId="{61AC2F70-EF66-4140-9A08-254EAEC4D143}" type="presParOf" srcId="{310D13F5-C308-A540-88AC-071FA56C5B5B}" destId="{DDCF3990-8B7C-4F40-8BDA-ED97DC5979B1}" srcOrd="2" destOrd="0" presId="urn:microsoft.com/office/officeart/2005/8/layout/orgChart1"/>
    <dgm:cxn modelId="{9F12675D-E5E1-9248-8785-CA0A2697D222}" type="presParOf" srcId="{310D13F5-C308-A540-88AC-071FA56C5B5B}" destId="{B64DCED5-C7F6-A447-8D9E-AB8C3F93C71F}" srcOrd="3" destOrd="0" presId="urn:microsoft.com/office/officeart/2005/8/layout/orgChart1"/>
    <dgm:cxn modelId="{11E31A60-8A07-3542-B53A-0A4DC7494FDC}" type="presParOf" srcId="{B64DCED5-C7F6-A447-8D9E-AB8C3F93C71F}" destId="{6E19C25C-4237-E543-BB59-E1F5E6479C55}" srcOrd="0" destOrd="0" presId="urn:microsoft.com/office/officeart/2005/8/layout/orgChart1"/>
    <dgm:cxn modelId="{1171F4F2-2ABB-B241-9A2C-8ABD2742BD78}" type="presParOf" srcId="{6E19C25C-4237-E543-BB59-E1F5E6479C55}" destId="{E566A5A0-50B9-5F4F-9BA0-D2D7C0DF0C0C}" srcOrd="0" destOrd="0" presId="urn:microsoft.com/office/officeart/2005/8/layout/orgChart1"/>
    <dgm:cxn modelId="{7EDFCAD6-D43C-C040-9F08-F53AA647DE38}" type="presParOf" srcId="{6E19C25C-4237-E543-BB59-E1F5E6479C55}" destId="{D666D378-2029-FC4C-80CA-E4C5D6B66351}" srcOrd="1" destOrd="0" presId="urn:microsoft.com/office/officeart/2005/8/layout/orgChart1"/>
    <dgm:cxn modelId="{AFBDDD8D-E700-D84A-B069-78D8F5599A74}" type="presParOf" srcId="{B64DCED5-C7F6-A447-8D9E-AB8C3F93C71F}" destId="{E4EAAD93-A0F0-0E40-A360-8CA159755A46}" srcOrd="1" destOrd="0" presId="urn:microsoft.com/office/officeart/2005/8/layout/orgChart1"/>
    <dgm:cxn modelId="{812D7D22-554A-ED4F-90E0-E5429FE35635}" type="presParOf" srcId="{B64DCED5-C7F6-A447-8D9E-AB8C3F93C71F}" destId="{56B49826-0D00-5D4D-851A-AAEA80C9F699}" srcOrd="2" destOrd="0" presId="urn:microsoft.com/office/officeart/2005/8/layout/orgChart1"/>
    <dgm:cxn modelId="{0EC61425-825A-2242-8893-7FA9CBF551BF}" type="presParOf" srcId="{EF33B94D-B2D7-0A4D-863D-8619E8C1A87F}" destId="{2F146872-5C43-2D4D-9BC9-8F26357E5AA6}" srcOrd="2" destOrd="0" presId="urn:microsoft.com/office/officeart/2005/8/layout/orgChart1"/>
  </dgm:cxnLst>
  <dgm:bg>
    <a:noFill/>
  </dgm:bg>
  <dgm:whole>
    <a:ln>
      <a:noFill/>
      <a:prstDash val="solid"/>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D7288DB6-E85C-204E-A6C0-D09A1075C406}"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3C25ED59-B56D-8E4A-9375-A7BC5C166F91}">
      <dgm:prSet phldrT="[Text]" custT="1">
        <dgm:style>
          <a:lnRef idx="2">
            <a:schemeClr val="accent4">
              <a:shade val="50000"/>
            </a:schemeClr>
          </a:lnRef>
          <a:fillRef idx="1">
            <a:schemeClr val="accent4"/>
          </a:fillRef>
          <a:effectRef idx="0">
            <a:schemeClr val="accent4"/>
          </a:effectRef>
          <a:fontRef idx="minor">
            <a:schemeClr val="lt1"/>
          </a:fontRef>
        </dgm:style>
      </dgm:prSet>
      <dgm:spPr>
        <a:solidFill>
          <a:schemeClr val="accent6">
            <a:lumMod val="20000"/>
            <a:lumOff val="80000"/>
          </a:schemeClr>
        </a:solidFill>
      </dgm:spPr>
      <dgm:t>
        <a:bodyPr/>
        <a:lstStyle/>
        <a:p>
          <a:r>
            <a:rPr lang="en-US" sz="5400" b="1" dirty="0">
              <a:solidFill>
                <a:srgbClr val="000090"/>
              </a:solidFill>
            </a:rPr>
            <a:t>Ataxia Community:</a:t>
          </a:r>
        </a:p>
      </dgm:t>
    </dgm:pt>
    <dgm:pt modelId="{F4932874-7D7D-F54F-8FF6-B70BB1024057}" type="parTrans" cxnId="{2A108A47-88A9-F74E-B21C-AB709E436F52}">
      <dgm:prSet/>
      <dgm:spPr/>
      <dgm:t>
        <a:bodyPr/>
        <a:lstStyle/>
        <a:p>
          <a:endParaRPr lang="en-US">
            <a:solidFill>
              <a:srgbClr val="000090"/>
            </a:solidFill>
          </a:endParaRPr>
        </a:p>
      </dgm:t>
    </dgm:pt>
    <dgm:pt modelId="{99ED2579-6760-6E45-85A5-C7847F9B29AA}" type="sibTrans" cxnId="{2A108A47-88A9-F74E-B21C-AB709E436F52}">
      <dgm:prSet/>
      <dgm:spPr/>
      <dgm:t>
        <a:bodyPr/>
        <a:lstStyle/>
        <a:p>
          <a:endParaRPr lang="en-US">
            <a:solidFill>
              <a:srgbClr val="000090"/>
            </a:solidFill>
          </a:endParaRPr>
        </a:p>
      </dgm:t>
    </dgm:pt>
    <dgm:pt modelId="{EB49198A-6FD7-644F-8EB8-4CA4EF4755DB}">
      <dgm:prSet phldrT="[Text]" custT="1">
        <dgm:style>
          <a:lnRef idx="2">
            <a:schemeClr val="accent4">
              <a:shade val="50000"/>
            </a:schemeClr>
          </a:lnRef>
          <a:fillRef idx="1">
            <a:schemeClr val="accent4"/>
          </a:fillRef>
          <a:effectRef idx="0">
            <a:schemeClr val="accent4"/>
          </a:effectRef>
          <a:fontRef idx="minor">
            <a:schemeClr val="lt1"/>
          </a:fontRef>
        </dgm:style>
      </dgm:prSet>
      <dgm:spPr>
        <a:solidFill>
          <a:schemeClr val="accent6">
            <a:lumMod val="20000"/>
            <a:lumOff val="80000"/>
          </a:schemeClr>
        </a:solidFill>
      </dgm:spPr>
      <dgm:t>
        <a:bodyPr/>
        <a:lstStyle/>
        <a:p>
          <a:r>
            <a:rPr lang="en-US" sz="4400" b="0" dirty="0">
              <a:solidFill>
                <a:srgbClr val="000090"/>
              </a:solidFill>
            </a:rPr>
            <a:t>Other patients and caregivers</a:t>
          </a:r>
        </a:p>
      </dgm:t>
    </dgm:pt>
    <dgm:pt modelId="{90F39E6E-2429-CB4C-9A7C-20FC223BB544}" type="parTrans" cxnId="{F47016C5-C2D3-FD45-A859-0A4F164723EE}">
      <dgm:prSet/>
      <dgm:spPr/>
      <dgm:t>
        <a:bodyPr/>
        <a:lstStyle/>
        <a:p>
          <a:endParaRPr lang="en-US">
            <a:solidFill>
              <a:srgbClr val="000090"/>
            </a:solidFill>
          </a:endParaRPr>
        </a:p>
      </dgm:t>
    </dgm:pt>
    <dgm:pt modelId="{8053C6A9-6A0B-274B-9F22-8A7960EE32CD}" type="sibTrans" cxnId="{F47016C5-C2D3-FD45-A859-0A4F164723EE}">
      <dgm:prSet/>
      <dgm:spPr/>
      <dgm:t>
        <a:bodyPr/>
        <a:lstStyle/>
        <a:p>
          <a:endParaRPr lang="en-US">
            <a:solidFill>
              <a:srgbClr val="000090"/>
            </a:solidFill>
          </a:endParaRPr>
        </a:p>
      </dgm:t>
    </dgm:pt>
    <dgm:pt modelId="{3D4B22B8-2AB5-0B49-B56D-5C8D2F76FBC1}">
      <dgm:prSet phldrT="[Text]" custT="1">
        <dgm:style>
          <a:lnRef idx="2">
            <a:schemeClr val="accent4">
              <a:shade val="50000"/>
            </a:schemeClr>
          </a:lnRef>
          <a:fillRef idx="1">
            <a:schemeClr val="accent4"/>
          </a:fillRef>
          <a:effectRef idx="0">
            <a:schemeClr val="accent4"/>
          </a:effectRef>
          <a:fontRef idx="minor">
            <a:schemeClr val="lt1"/>
          </a:fontRef>
        </dgm:style>
      </dgm:prSet>
      <dgm:spPr>
        <a:solidFill>
          <a:schemeClr val="accent6">
            <a:lumMod val="20000"/>
            <a:lumOff val="80000"/>
          </a:schemeClr>
        </a:solidFill>
      </dgm:spPr>
      <dgm:t>
        <a:bodyPr/>
        <a:lstStyle/>
        <a:p>
          <a:r>
            <a:rPr lang="en-US" sz="4400" b="0" dirty="0">
              <a:solidFill>
                <a:srgbClr val="000090"/>
              </a:solidFill>
            </a:rPr>
            <a:t>National Ataxia Foundation (NAF)</a:t>
          </a:r>
        </a:p>
      </dgm:t>
    </dgm:pt>
    <dgm:pt modelId="{5D1C0F27-B0A7-C240-9E94-44DD7F8589B0}" type="parTrans" cxnId="{6CE93360-B55C-6E46-AA05-F99FA77D8D0C}">
      <dgm:prSet/>
      <dgm:spPr/>
      <dgm:t>
        <a:bodyPr/>
        <a:lstStyle/>
        <a:p>
          <a:endParaRPr lang="en-US">
            <a:solidFill>
              <a:srgbClr val="000090"/>
            </a:solidFill>
          </a:endParaRPr>
        </a:p>
      </dgm:t>
    </dgm:pt>
    <dgm:pt modelId="{390B25F7-8664-584B-8774-6484B6518D63}" type="sibTrans" cxnId="{6CE93360-B55C-6E46-AA05-F99FA77D8D0C}">
      <dgm:prSet/>
      <dgm:spPr/>
      <dgm:t>
        <a:bodyPr/>
        <a:lstStyle/>
        <a:p>
          <a:endParaRPr lang="en-US">
            <a:solidFill>
              <a:srgbClr val="000090"/>
            </a:solidFill>
          </a:endParaRPr>
        </a:p>
      </dgm:t>
    </dgm:pt>
    <dgm:pt modelId="{BF08751B-2892-7C4B-A525-D0DDE99578BF}">
      <dgm:prSet phldrT="[Text]" custT="1">
        <dgm:style>
          <a:lnRef idx="2">
            <a:schemeClr val="accent4">
              <a:shade val="50000"/>
            </a:schemeClr>
          </a:lnRef>
          <a:fillRef idx="1">
            <a:schemeClr val="accent4"/>
          </a:fillRef>
          <a:effectRef idx="0">
            <a:schemeClr val="accent4"/>
          </a:effectRef>
          <a:fontRef idx="minor">
            <a:schemeClr val="lt1"/>
          </a:fontRef>
        </dgm:style>
      </dgm:prSet>
      <dgm:spPr>
        <a:solidFill>
          <a:schemeClr val="accent6">
            <a:lumMod val="20000"/>
            <a:lumOff val="80000"/>
          </a:schemeClr>
        </a:solidFill>
      </dgm:spPr>
      <dgm:t>
        <a:bodyPr/>
        <a:lstStyle/>
        <a:p>
          <a:r>
            <a:rPr lang="en-US" sz="4400" b="0" dirty="0">
              <a:solidFill>
                <a:srgbClr val="000090"/>
              </a:solidFill>
            </a:rPr>
            <a:t>Local Ataxia Support Groups</a:t>
          </a:r>
        </a:p>
      </dgm:t>
    </dgm:pt>
    <dgm:pt modelId="{48C16D27-BC07-3B4E-98BF-8425C544C918}" type="parTrans" cxnId="{BE64C058-64F8-F849-B548-73FC458C99EC}">
      <dgm:prSet/>
      <dgm:spPr/>
      <dgm:t>
        <a:bodyPr/>
        <a:lstStyle/>
        <a:p>
          <a:endParaRPr lang="en-US"/>
        </a:p>
      </dgm:t>
    </dgm:pt>
    <dgm:pt modelId="{D0891FB4-FA85-4740-A423-08B4276437E3}" type="sibTrans" cxnId="{BE64C058-64F8-F849-B548-73FC458C99EC}">
      <dgm:prSet/>
      <dgm:spPr/>
      <dgm:t>
        <a:bodyPr/>
        <a:lstStyle/>
        <a:p>
          <a:endParaRPr lang="en-US"/>
        </a:p>
      </dgm:t>
    </dgm:pt>
    <dgm:pt modelId="{3E032574-B55F-F049-AE5F-E5741A6C395F}" type="pres">
      <dgm:prSet presAssocID="{D7288DB6-E85C-204E-A6C0-D09A1075C406}" presName="diagram" presStyleCnt="0">
        <dgm:presLayoutVars>
          <dgm:dir/>
          <dgm:resizeHandles val="exact"/>
        </dgm:presLayoutVars>
      </dgm:prSet>
      <dgm:spPr/>
    </dgm:pt>
    <dgm:pt modelId="{3CED70BF-CE13-A243-A250-AB50E97E6FF7}" type="pres">
      <dgm:prSet presAssocID="{3C25ED59-B56D-8E4A-9375-A7BC5C166F91}" presName="node" presStyleLbl="node1" presStyleIdx="0" presStyleCnt="1" custScaleX="179698" custScaleY="125408" custLinFactNeighborX="67" custLinFactNeighborY="-2593">
        <dgm:presLayoutVars>
          <dgm:bulletEnabled val="1"/>
        </dgm:presLayoutVars>
      </dgm:prSet>
      <dgm:spPr/>
    </dgm:pt>
  </dgm:ptLst>
  <dgm:cxnLst>
    <dgm:cxn modelId="{97D64736-B0B6-7B4C-8503-3627F5770B04}" type="presOf" srcId="{3D4B22B8-2AB5-0B49-B56D-5C8D2F76FBC1}" destId="{3CED70BF-CE13-A243-A250-AB50E97E6FF7}" srcOrd="0" destOrd="1" presId="urn:microsoft.com/office/officeart/2005/8/layout/default"/>
    <dgm:cxn modelId="{2A108A47-88A9-F74E-B21C-AB709E436F52}" srcId="{D7288DB6-E85C-204E-A6C0-D09A1075C406}" destId="{3C25ED59-B56D-8E4A-9375-A7BC5C166F91}" srcOrd="0" destOrd="0" parTransId="{F4932874-7D7D-F54F-8FF6-B70BB1024057}" sibTransId="{99ED2579-6760-6E45-85A5-C7847F9B29AA}"/>
    <dgm:cxn modelId="{64E7524D-C1ED-CB47-9DA6-EF01804FA36C}" type="presOf" srcId="{BF08751B-2892-7C4B-A525-D0DDE99578BF}" destId="{3CED70BF-CE13-A243-A250-AB50E97E6FF7}" srcOrd="0" destOrd="2" presId="urn:microsoft.com/office/officeart/2005/8/layout/default"/>
    <dgm:cxn modelId="{BE64C058-64F8-F849-B548-73FC458C99EC}" srcId="{3C25ED59-B56D-8E4A-9375-A7BC5C166F91}" destId="{BF08751B-2892-7C4B-A525-D0DDE99578BF}" srcOrd="1" destOrd="0" parTransId="{48C16D27-BC07-3B4E-98BF-8425C544C918}" sibTransId="{D0891FB4-FA85-4740-A423-08B4276437E3}"/>
    <dgm:cxn modelId="{6CE93360-B55C-6E46-AA05-F99FA77D8D0C}" srcId="{3C25ED59-B56D-8E4A-9375-A7BC5C166F91}" destId="{3D4B22B8-2AB5-0B49-B56D-5C8D2F76FBC1}" srcOrd="0" destOrd="0" parTransId="{5D1C0F27-B0A7-C240-9E94-44DD7F8589B0}" sibTransId="{390B25F7-8664-584B-8774-6484B6518D63}"/>
    <dgm:cxn modelId="{F47016C5-C2D3-FD45-A859-0A4F164723EE}" srcId="{3C25ED59-B56D-8E4A-9375-A7BC5C166F91}" destId="{EB49198A-6FD7-644F-8EB8-4CA4EF4755DB}" srcOrd="2" destOrd="0" parTransId="{90F39E6E-2429-CB4C-9A7C-20FC223BB544}" sibTransId="{8053C6A9-6A0B-274B-9F22-8A7960EE32CD}"/>
    <dgm:cxn modelId="{2291FAE3-50D0-2A4E-B180-64DC901059A5}" type="presOf" srcId="{EB49198A-6FD7-644F-8EB8-4CA4EF4755DB}" destId="{3CED70BF-CE13-A243-A250-AB50E97E6FF7}" srcOrd="0" destOrd="3" presId="urn:microsoft.com/office/officeart/2005/8/layout/default"/>
    <dgm:cxn modelId="{99D9A1E4-3B76-9D40-BF5B-B8E520A8C725}" type="presOf" srcId="{D7288DB6-E85C-204E-A6C0-D09A1075C406}" destId="{3E032574-B55F-F049-AE5F-E5741A6C395F}" srcOrd="0" destOrd="0" presId="urn:microsoft.com/office/officeart/2005/8/layout/default"/>
    <dgm:cxn modelId="{2410ECE9-1ED2-A348-B36D-7946035A9BCF}" type="presOf" srcId="{3C25ED59-B56D-8E4A-9375-A7BC5C166F91}" destId="{3CED70BF-CE13-A243-A250-AB50E97E6FF7}" srcOrd="0" destOrd="0" presId="urn:microsoft.com/office/officeart/2005/8/layout/default"/>
    <dgm:cxn modelId="{AF07DB3B-D80C-1043-89EF-59DB0A6D0C55}" type="presParOf" srcId="{3E032574-B55F-F049-AE5F-E5741A6C395F}" destId="{3CED70BF-CE13-A243-A250-AB50E97E6FF7}"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288DB6-E85C-204E-A6C0-D09A1075C406}"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3C25ED59-B56D-8E4A-9375-A7BC5C166F91}">
      <dgm:prSet phldrT="[Text]">
        <dgm:style>
          <a:lnRef idx="2">
            <a:schemeClr val="accent4">
              <a:shade val="50000"/>
            </a:schemeClr>
          </a:lnRef>
          <a:fillRef idx="1">
            <a:schemeClr val="accent4"/>
          </a:fillRef>
          <a:effectRef idx="0">
            <a:schemeClr val="accent4"/>
          </a:effectRef>
          <a:fontRef idx="minor">
            <a:schemeClr val="lt1"/>
          </a:fontRef>
        </dgm:style>
      </dgm:prSet>
      <dgm:spPr>
        <a:solidFill>
          <a:schemeClr val="accent6">
            <a:lumMod val="20000"/>
            <a:lumOff val="80000"/>
          </a:schemeClr>
        </a:solidFill>
      </dgm:spPr>
      <dgm:t>
        <a:bodyPr/>
        <a:lstStyle/>
        <a:p>
          <a:pPr>
            <a:buNone/>
          </a:pPr>
          <a:r>
            <a:rPr lang="en-US" sz="6200" b="1" dirty="0">
              <a:solidFill>
                <a:srgbClr val="002060"/>
              </a:solidFill>
            </a:rPr>
            <a:t>NAF:</a:t>
          </a:r>
        </a:p>
      </dgm:t>
    </dgm:pt>
    <dgm:pt modelId="{F4932874-7D7D-F54F-8FF6-B70BB1024057}" type="parTrans" cxnId="{2A108A47-88A9-F74E-B21C-AB709E436F52}">
      <dgm:prSet/>
      <dgm:spPr/>
      <dgm:t>
        <a:bodyPr/>
        <a:lstStyle/>
        <a:p>
          <a:endParaRPr lang="en-US">
            <a:solidFill>
              <a:srgbClr val="000090"/>
            </a:solidFill>
          </a:endParaRPr>
        </a:p>
      </dgm:t>
    </dgm:pt>
    <dgm:pt modelId="{99ED2579-6760-6E45-85A5-C7847F9B29AA}" type="sibTrans" cxnId="{2A108A47-88A9-F74E-B21C-AB709E436F52}">
      <dgm:prSet/>
      <dgm:spPr/>
      <dgm:t>
        <a:bodyPr/>
        <a:lstStyle/>
        <a:p>
          <a:endParaRPr lang="en-US">
            <a:solidFill>
              <a:srgbClr val="000090"/>
            </a:solidFill>
          </a:endParaRPr>
        </a:p>
      </dgm:t>
    </dgm:pt>
    <dgm:pt modelId="{3D4B22B8-2AB5-0B49-B56D-5C8D2F76FBC1}">
      <dgm:prSet phldrT="[Text]" custT="1">
        <dgm:style>
          <a:lnRef idx="2">
            <a:schemeClr val="accent4">
              <a:shade val="50000"/>
            </a:schemeClr>
          </a:lnRef>
          <a:fillRef idx="1">
            <a:schemeClr val="accent4"/>
          </a:fillRef>
          <a:effectRef idx="0">
            <a:schemeClr val="accent4"/>
          </a:effectRef>
          <a:fontRef idx="minor">
            <a:schemeClr val="lt1"/>
          </a:fontRef>
        </dgm:style>
      </dgm:prSet>
      <dgm:spPr>
        <a:solidFill>
          <a:schemeClr val="accent6">
            <a:lumMod val="20000"/>
            <a:lumOff val="80000"/>
          </a:schemeClr>
        </a:solidFill>
      </dgm:spPr>
      <dgm:t>
        <a:bodyPr/>
        <a:lstStyle/>
        <a:p>
          <a:r>
            <a:rPr lang="en-US" sz="2800" i="1" dirty="0">
              <a:solidFill>
                <a:srgbClr val="0070C0"/>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https://ataxia.org/webinars/</a:t>
          </a:r>
          <a:r>
            <a:rPr lang="en-US" sz="2800" i="1" dirty="0">
              <a:solidFill>
                <a:srgbClr val="0070C0"/>
              </a:solidFill>
              <a:latin typeface="Arial" panose="020B0604020202020204" pitchFamily="34" charset="0"/>
              <a:cs typeface="Arial" panose="020B0604020202020204" pitchFamily="34" charset="0"/>
            </a:rPr>
            <a:t>. </a:t>
          </a:r>
          <a:endParaRPr lang="en-US" sz="2800" b="0" dirty="0">
            <a:solidFill>
              <a:srgbClr val="0070C0"/>
            </a:solidFill>
            <a:latin typeface="Arial" panose="020B0604020202020204" pitchFamily="34" charset="0"/>
            <a:cs typeface="Arial" panose="020B0604020202020204" pitchFamily="34" charset="0"/>
          </a:endParaRPr>
        </a:p>
      </dgm:t>
    </dgm:pt>
    <dgm:pt modelId="{5D1C0F27-B0A7-C240-9E94-44DD7F8589B0}" type="parTrans" cxnId="{6CE93360-B55C-6E46-AA05-F99FA77D8D0C}">
      <dgm:prSet/>
      <dgm:spPr/>
      <dgm:t>
        <a:bodyPr/>
        <a:lstStyle/>
        <a:p>
          <a:endParaRPr lang="en-US">
            <a:solidFill>
              <a:srgbClr val="000090"/>
            </a:solidFill>
          </a:endParaRPr>
        </a:p>
      </dgm:t>
    </dgm:pt>
    <dgm:pt modelId="{390B25F7-8664-584B-8774-6484B6518D63}" type="sibTrans" cxnId="{6CE93360-B55C-6E46-AA05-F99FA77D8D0C}">
      <dgm:prSet/>
      <dgm:spPr/>
      <dgm:t>
        <a:bodyPr/>
        <a:lstStyle/>
        <a:p>
          <a:endParaRPr lang="en-US">
            <a:solidFill>
              <a:srgbClr val="000090"/>
            </a:solidFill>
          </a:endParaRPr>
        </a:p>
      </dgm:t>
    </dgm:pt>
    <dgm:pt modelId="{BF08751B-2892-7C4B-A525-D0DDE99578BF}">
      <dgm:prSet phldrT="[Text]" custT="1">
        <dgm:style>
          <a:lnRef idx="2">
            <a:schemeClr val="accent4">
              <a:shade val="50000"/>
            </a:schemeClr>
          </a:lnRef>
          <a:fillRef idx="1">
            <a:schemeClr val="accent4"/>
          </a:fillRef>
          <a:effectRef idx="0">
            <a:schemeClr val="accent4"/>
          </a:effectRef>
          <a:fontRef idx="minor">
            <a:schemeClr val="lt1"/>
          </a:fontRef>
        </dgm:style>
      </dgm:prSet>
      <dgm:spPr>
        <a:solidFill>
          <a:schemeClr val="accent6">
            <a:lumMod val="20000"/>
            <a:lumOff val="80000"/>
          </a:schemeClr>
        </a:solidFill>
      </dgm:spPr>
      <dgm:t>
        <a:bodyPr/>
        <a:lstStyle/>
        <a:p>
          <a:r>
            <a:rPr lang="en-US" sz="2800" b="0" i="1" u="sng" dirty="0">
              <a:solidFill>
                <a:srgbClr val="0070C0"/>
              </a:solidFill>
              <a:latin typeface="Arial" panose="020B0604020202020204" pitchFamily="34" charset="0"/>
              <a:cs typeface="Arial" panose="020B0604020202020204" pitchFamily="34" charset="0"/>
            </a:rPr>
            <a:t>https://ataxia.org</a:t>
          </a:r>
        </a:p>
      </dgm:t>
    </dgm:pt>
    <dgm:pt modelId="{48C16D27-BC07-3B4E-98BF-8425C544C918}" type="parTrans" cxnId="{BE64C058-64F8-F849-B548-73FC458C99EC}">
      <dgm:prSet/>
      <dgm:spPr/>
      <dgm:t>
        <a:bodyPr/>
        <a:lstStyle/>
        <a:p>
          <a:endParaRPr lang="en-US"/>
        </a:p>
      </dgm:t>
    </dgm:pt>
    <dgm:pt modelId="{D0891FB4-FA85-4740-A423-08B4276437E3}" type="sibTrans" cxnId="{BE64C058-64F8-F849-B548-73FC458C99EC}">
      <dgm:prSet/>
      <dgm:spPr/>
      <dgm:t>
        <a:bodyPr/>
        <a:lstStyle/>
        <a:p>
          <a:endParaRPr lang="en-US"/>
        </a:p>
      </dgm:t>
    </dgm:pt>
    <dgm:pt modelId="{66AD263A-AEE1-6848-8C29-940A4C026849}">
      <dgm:prSet phldrT="[Text]" custT="1">
        <dgm:style>
          <a:lnRef idx="2">
            <a:schemeClr val="accent4">
              <a:shade val="50000"/>
            </a:schemeClr>
          </a:lnRef>
          <a:fillRef idx="1">
            <a:schemeClr val="accent4"/>
          </a:fillRef>
          <a:effectRef idx="0">
            <a:schemeClr val="accent4"/>
          </a:effectRef>
          <a:fontRef idx="minor">
            <a:schemeClr val="lt1"/>
          </a:fontRef>
        </dgm:style>
      </dgm:prSet>
      <dgm:spPr>
        <a:solidFill>
          <a:schemeClr val="accent6">
            <a:lumMod val="20000"/>
            <a:lumOff val="80000"/>
          </a:schemeClr>
        </a:solidFill>
      </dgm:spPr>
      <dgm:t>
        <a:bodyPr/>
        <a:lstStyle/>
        <a:p>
          <a:r>
            <a:rPr lang="en-US" sz="2800" i="1" dirty="0">
              <a:solidFill>
                <a:srgbClr val="0070C0"/>
              </a:solidFill>
              <a:hlinkClick xmlns:r="http://schemas.openxmlformats.org/officeDocument/2006/relationships" r:id="rId2">
                <a:extLst>
                  <a:ext uri="{A12FA001-AC4F-418D-AE19-62706E023703}">
                    <ahyp:hlinkClr xmlns:ahyp="http://schemas.microsoft.com/office/drawing/2018/hyperlinkcolor" val="tx"/>
                  </a:ext>
                </a:extLst>
              </a:hlinkClick>
            </a:rPr>
            <a:t>https://ataxia.org/neurologists-and-specialty-clinics/</a:t>
          </a:r>
          <a:endParaRPr lang="en-US" sz="2800" b="0" i="1" u="sng" dirty="0">
            <a:solidFill>
              <a:srgbClr val="0070C0"/>
            </a:solidFill>
            <a:latin typeface="Arial" panose="020B0604020202020204" pitchFamily="34" charset="0"/>
            <a:cs typeface="Arial" panose="020B0604020202020204" pitchFamily="34" charset="0"/>
          </a:endParaRPr>
        </a:p>
      </dgm:t>
    </dgm:pt>
    <dgm:pt modelId="{8561D356-E8F3-AE40-8746-4915805018CF}" type="parTrans" cxnId="{AD80BD21-B592-3044-AB18-849E04F15F84}">
      <dgm:prSet/>
      <dgm:spPr/>
      <dgm:t>
        <a:bodyPr/>
        <a:lstStyle/>
        <a:p>
          <a:endParaRPr lang="en-US"/>
        </a:p>
      </dgm:t>
    </dgm:pt>
    <dgm:pt modelId="{A2D7EC26-4C01-EB49-8247-B7F1CED092DE}" type="sibTrans" cxnId="{AD80BD21-B592-3044-AB18-849E04F15F84}">
      <dgm:prSet/>
      <dgm:spPr/>
      <dgm:t>
        <a:bodyPr/>
        <a:lstStyle/>
        <a:p>
          <a:endParaRPr lang="en-US"/>
        </a:p>
      </dgm:t>
    </dgm:pt>
    <dgm:pt modelId="{E234DD61-5502-0D44-B08C-6541F54E7157}">
      <dgm:prSet phldrT="[Text]" custT="1">
        <dgm:style>
          <a:lnRef idx="2">
            <a:schemeClr val="accent4">
              <a:shade val="50000"/>
            </a:schemeClr>
          </a:lnRef>
          <a:fillRef idx="1">
            <a:schemeClr val="accent4"/>
          </a:fillRef>
          <a:effectRef idx="0">
            <a:schemeClr val="accent4"/>
          </a:effectRef>
          <a:fontRef idx="minor">
            <a:schemeClr val="lt1"/>
          </a:fontRef>
        </dgm:style>
      </dgm:prSet>
      <dgm:spPr>
        <a:solidFill>
          <a:schemeClr val="accent6">
            <a:lumMod val="20000"/>
            <a:lumOff val="80000"/>
          </a:schemeClr>
        </a:solidFill>
      </dgm:spPr>
      <dgm:t>
        <a:bodyPr/>
        <a:lstStyle/>
        <a:p>
          <a:r>
            <a:rPr lang="en-US" sz="3600" b="0" i="0" u="none" dirty="0">
              <a:solidFill>
                <a:srgbClr val="C00000"/>
              </a:solidFill>
              <a:latin typeface="Arial" panose="020B0604020202020204" pitchFamily="34" charset="0"/>
              <a:cs typeface="Arial" panose="020B0604020202020204" pitchFamily="34" charset="0"/>
            </a:rPr>
            <a:t>Coronavirus Vaccination and Ataxia?</a:t>
          </a:r>
        </a:p>
      </dgm:t>
    </dgm:pt>
    <dgm:pt modelId="{87462D1F-9933-EB4D-9F1A-21FEB0F7677E}" type="parTrans" cxnId="{9A091DAD-3246-5A47-9F28-2EC4855D4FB5}">
      <dgm:prSet/>
      <dgm:spPr/>
      <dgm:t>
        <a:bodyPr/>
        <a:lstStyle/>
        <a:p>
          <a:endParaRPr lang="en-US"/>
        </a:p>
      </dgm:t>
    </dgm:pt>
    <dgm:pt modelId="{7D462F17-9013-B644-A5A9-895C3F796319}" type="sibTrans" cxnId="{9A091DAD-3246-5A47-9F28-2EC4855D4FB5}">
      <dgm:prSet/>
      <dgm:spPr/>
      <dgm:t>
        <a:bodyPr/>
        <a:lstStyle/>
        <a:p>
          <a:endParaRPr lang="en-US"/>
        </a:p>
      </dgm:t>
    </dgm:pt>
    <dgm:pt modelId="{633605A9-A68B-CB46-A7CA-BE4159F4A7A4}">
      <dgm:prSet phldrT="[Text]" custT="1">
        <dgm:style>
          <a:lnRef idx="2">
            <a:schemeClr val="accent4">
              <a:shade val="50000"/>
            </a:schemeClr>
          </a:lnRef>
          <a:fillRef idx="1">
            <a:schemeClr val="accent4"/>
          </a:fillRef>
          <a:effectRef idx="0">
            <a:schemeClr val="accent4"/>
          </a:effectRef>
          <a:fontRef idx="minor">
            <a:schemeClr val="lt1"/>
          </a:fontRef>
        </dgm:style>
      </dgm:prSet>
      <dgm:spPr>
        <a:solidFill>
          <a:schemeClr val="accent6">
            <a:lumMod val="20000"/>
            <a:lumOff val="80000"/>
          </a:schemeClr>
        </a:solidFill>
      </dgm:spPr>
      <dgm:t>
        <a:bodyPr/>
        <a:lstStyle/>
        <a:p>
          <a:pPr>
            <a:buClr>
              <a:srgbClr val="C00000"/>
            </a:buClr>
          </a:pPr>
          <a:r>
            <a:rPr lang="en-US" sz="2400" b="0" i="1" dirty="0">
              <a:hlinkClick xmlns:r="http://schemas.openxmlformats.org/officeDocument/2006/relationships" r:id="rId3"/>
            </a:rPr>
            <a:t>https://youtu.be/UTM8SC1vZLI</a:t>
          </a:r>
          <a:endParaRPr lang="en-US" sz="2400" b="0" i="1" u="none" dirty="0">
            <a:solidFill>
              <a:srgbClr val="C00000"/>
            </a:solidFill>
            <a:latin typeface="Arial" panose="020B0604020202020204" pitchFamily="34" charset="0"/>
            <a:cs typeface="Arial" panose="020B0604020202020204" pitchFamily="34" charset="0"/>
          </a:endParaRPr>
        </a:p>
      </dgm:t>
    </dgm:pt>
    <dgm:pt modelId="{FBBD60F9-1054-0A47-9A44-142CD87CF9B3}" type="parTrans" cxnId="{CA8EA84A-6247-C24D-8A97-688B0CF60E63}">
      <dgm:prSet/>
      <dgm:spPr/>
      <dgm:t>
        <a:bodyPr/>
        <a:lstStyle/>
        <a:p>
          <a:endParaRPr lang="en-US"/>
        </a:p>
      </dgm:t>
    </dgm:pt>
    <dgm:pt modelId="{5C272395-63EA-874E-92ED-596D722F2BFC}" type="sibTrans" cxnId="{CA8EA84A-6247-C24D-8A97-688B0CF60E63}">
      <dgm:prSet/>
      <dgm:spPr/>
      <dgm:t>
        <a:bodyPr/>
        <a:lstStyle/>
        <a:p>
          <a:endParaRPr lang="en-US"/>
        </a:p>
      </dgm:t>
    </dgm:pt>
    <dgm:pt modelId="{728BAB5D-1D34-9E41-86C6-10160C8CF66E}">
      <dgm:prSet phldrT="[Text]" custT="1">
        <dgm:style>
          <a:lnRef idx="2">
            <a:schemeClr val="accent4">
              <a:shade val="50000"/>
            </a:schemeClr>
          </a:lnRef>
          <a:fillRef idx="1">
            <a:schemeClr val="accent4"/>
          </a:fillRef>
          <a:effectRef idx="0">
            <a:schemeClr val="accent4"/>
          </a:effectRef>
          <a:fontRef idx="minor">
            <a:schemeClr val="lt1"/>
          </a:fontRef>
        </dgm:style>
      </dgm:prSet>
      <dgm:spPr>
        <a:solidFill>
          <a:schemeClr val="accent6">
            <a:lumMod val="20000"/>
            <a:lumOff val="80000"/>
          </a:schemeClr>
        </a:solidFill>
      </dgm:spPr>
      <dgm:t>
        <a:bodyPr/>
        <a:lstStyle/>
        <a:p>
          <a:pPr>
            <a:buClr>
              <a:srgbClr val="C00000"/>
            </a:buClr>
            <a:buFont typeface="Arial" panose="020B0604020202020204" pitchFamily="34" charset="0"/>
            <a:buChar char="•"/>
          </a:pPr>
          <a:r>
            <a:rPr lang="en-US" sz="2400" b="0" i="1" dirty="0">
              <a:hlinkClick xmlns:r="http://schemas.openxmlformats.org/officeDocument/2006/relationships" r:id="rId4"/>
            </a:rPr>
            <a:t>https://ataxia.org/coronavirus-precautions-for-ataxia-patients/</a:t>
          </a:r>
          <a:endParaRPr lang="en-US" sz="2400" b="0" i="1" u="none" dirty="0">
            <a:solidFill>
              <a:srgbClr val="C00000"/>
            </a:solidFill>
            <a:latin typeface="Arial" panose="020B0604020202020204" pitchFamily="34" charset="0"/>
            <a:cs typeface="Arial" panose="020B0604020202020204" pitchFamily="34" charset="0"/>
          </a:endParaRPr>
        </a:p>
      </dgm:t>
    </dgm:pt>
    <dgm:pt modelId="{15D46B82-F96D-804C-BF3D-8E04A9C328BC}" type="parTrans" cxnId="{32E29441-35AD-C04E-8B6D-87377B4F032A}">
      <dgm:prSet/>
      <dgm:spPr/>
      <dgm:t>
        <a:bodyPr/>
        <a:lstStyle/>
        <a:p>
          <a:endParaRPr lang="en-US"/>
        </a:p>
      </dgm:t>
    </dgm:pt>
    <dgm:pt modelId="{B1569C1C-401B-A94F-93B8-0B99E6126ACB}" type="sibTrans" cxnId="{32E29441-35AD-C04E-8B6D-87377B4F032A}">
      <dgm:prSet/>
      <dgm:spPr/>
      <dgm:t>
        <a:bodyPr/>
        <a:lstStyle/>
        <a:p>
          <a:endParaRPr lang="en-US"/>
        </a:p>
      </dgm:t>
    </dgm:pt>
    <dgm:pt modelId="{3E032574-B55F-F049-AE5F-E5741A6C395F}" type="pres">
      <dgm:prSet presAssocID="{D7288DB6-E85C-204E-A6C0-D09A1075C406}" presName="diagram" presStyleCnt="0">
        <dgm:presLayoutVars>
          <dgm:dir/>
          <dgm:resizeHandles val="exact"/>
        </dgm:presLayoutVars>
      </dgm:prSet>
      <dgm:spPr/>
    </dgm:pt>
    <dgm:pt modelId="{3CED70BF-CE13-A243-A250-AB50E97E6FF7}" type="pres">
      <dgm:prSet presAssocID="{3C25ED59-B56D-8E4A-9375-A7BC5C166F91}" presName="node" presStyleLbl="node1" presStyleIdx="0" presStyleCnt="1" custScaleX="158729" custScaleY="125408" custLinFactNeighborX="-1375" custLinFactNeighborY="18608">
        <dgm:presLayoutVars>
          <dgm:bulletEnabled val="1"/>
        </dgm:presLayoutVars>
      </dgm:prSet>
      <dgm:spPr/>
    </dgm:pt>
  </dgm:ptLst>
  <dgm:cxnLst>
    <dgm:cxn modelId="{AD80BD21-B592-3044-AB18-849E04F15F84}" srcId="{3C25ED59-B56D-8E4A-9375-A7BC5C166F91}" destId="{66AD263A-AEE1-6848-8C29-940A4C026849}" srcOrd="2" destOrd="0" parTransId="{8561D356-E8F3-AE40-8746-4915805018CF}" sibTransId="{A2D7EC26-4C01-EB49-8247-B7F1CED092DE}"/>
    <dgm:cxn modelId="{317D592F-30C7-3543-B510-261B51E1473E}" type="presOf" srcId="{728BAB5D-1D34-9E41-86C6-10160C8CF66E}" destId="{3CED70BF-CE13-A243-A250-AB50E97E6FF7}" srcOrd="0" destOrd="6" presId="urn:microsoft.com/office/officeart/2005/8/layout/default"/>
    <dgm:cxn modelId="{97D64736-B0B6-7B4C-8503-3627F5770B04}" type="presOf" srcId="{3D4B22B8-2AB5-0B49-B56D-5C8D2F76FBC1}" destId="{3CED70BF-CE13-A243-A250-AB50E97E6FF7}" srcOrd="0" destOrd="1" presId="urn:microsoft.com/office/officeart/2005/8/layout/default"/>
    <dgm:cxn modelId="{32E29441-35AD-C04E-8B6D-87377B4F032A}" srcId="{E234DD61-5502-0D44-B08C-6541F54E7157}" destId="{728BAB5D-1D34-9E41-86C6-10160C8CF66E}" srcOrd="1" destOrd="0" parTransId="{15D46B82-F96D-804C-BF3D-8E04A9C328BC}" sibTransId="{B1569C1C-401B-A94F-93B8-0B99E6126ACB}"/>
    <dgm:cxn modelId="{2A108A47-88A9-F74E-B21C-AB709E436F52}" srcId="{D7288DB6-E85C-204E-A6C0-D09A1075C406}" destId="{3C25ED59-B56D-8E4A-9375-A7BC5C166F91}" srcOrd="0" destOrd="0" parTransId="{F4932874-7D7D-F54F-8FF6-B70BB1024057}" sibTransId="{99ED2579-6760-6E45-85A5-C7847F9B29AA}"/>
    <dgm:cxn modelId="{CA8EA84A-6247-C24D-8A97-688B0CF60E63}" srcId="{E234DD61-5502-0D44-B08C-6541F54E7157}" destId="{633605A9-A68B-CB46-A7CA-BE4159F4A7A4}" srcOrd="0" destOrd="0" parTransId="{FBBD60F9-1054-0A47-9A44-142CD87CF9B3}" sibTransId="{5C272395-63EA-874E-92ED-596D722F2BFC}"/>
    <dgm:cxn modelId="{64E7524D-C1ED-CB47-9DA6-EF01804FA36C}" type="presOf" srcId="{BF08751B-2892-7C4B-A525-D0DDE99578BF}" destId="{3CED70BF-CE13-A243-A250-AB50E97E6FF7}" srcOrd="0" destOrd="2" presId="urn:microsoft.com/office/officeart/2005/8/layout/default"/>
    <dgm:cxn modelId="{BE64C058-64F8-F849-B548-73FC458C99EC}" srcId="{3C25ED59-B56D-8E4A-9375-A7BC5C166F91}" destId="{BF08751B-2892-7C4B-A525-D0DDE99578BF}" srcOrd="1" destOrd="0" parTransId="{48C16D27-BC07-3B4E-98BF-8425C544C918}" sibTransId="{D0891FB4-FA85-4740-A423-08B4276437E3}"/>
    <dgm:cxn modelId="{F9FBF65D-5092-F748-9608-1813979253DF}" type="presOf" srcId="{E234DD61-5502-0D44-B08C-6541F54E7157}" destId="{3CED70BF-CE13-A243-A250-AB50E97E6FF7}" srcOrd="0" destOrd="4" presId="urn:microsoft.com/office/officeart/2005/8/layout/default"/>
    <dgm:cxn modelId="{87102D60-5F8B-D543-AB0C-AEBB17339FAC}" type="presOf" srcId="{633605A9-A68B-CB46-A7CA-BE4159F4A7A4}" destId="{3CED70BF-CE13-A243-A250-AB50E97E6FF7}" srcOrd="0" destOrd="5" presId="urn:microsoft.com/office/officeart/2005/8/layout/default"/>
    <dgm:cxn modelId="{6CE93360-B55C-6E46-AA05-F99FA77D8D0C}" srcId="{3C25ED59-B56D-8E4A-9375-A7BC5C166F91}" destId="{3D4B22B8-2AB5-0B49-B56D-5C8D2F76FBC1}" srcOrd="0" destOrd="0" parTransId="{5D1C0F27-B0A7-C240-9E94-44DD7F8589B0}" sibTransId="{390B25F7-8664-584B-8774-6484B6518D63}"/>
    <dgm:cxn modelId="{76D1BD94-7072-D641-8271-E3330FD5C302}" type="presOf" srcId="{66AD263A-AEE1-6848-8C29-940A4C026849}" destId="{3CED70BF-CE13-A243-A250-AB50E97E6FF7}" srcOrd="0" destOrd="3" presId="urn:microsoft.com/office/officeart/2005/8/layout/default"/>
    <dgm:cxn modelId="{9A091DAD-3246-5A47-9F28-2EC4855D4FB5}" srcId="{3C25ED59-B56D-8E4A-9375-A7BC5C166F91}" destId="{E234DD61-5502-0D44-B08C-6541F54E7157}" srcOrd="3" destOrd="0" parTransId="{87462D1F-9933-EB4D-9F1A-21FEB0F7677E}" sibTransId="{7D462F17-9013-B644-A5A9-895C3F796319}"/>
    <dgm:cxn modelId="{99D9A1E4-3B76-9D40-BF5B-B8E520A8C725}" type="presOf" srcId="{D7288DB6-E85C-204E-A6C0-D09A1075C406}" destId="{3E032574-B55F-F049-AE5F-E5741A6C395F}" srcOrd="0" destOrd="0" presId="urn:microsoft.com/office/officeart/2005/8/layout/default"/>
    <dgm:cxn modelId="{2410ECE9-1ED2-A348-B36D-7946035A9BCF}" type="presOf" srcId="{3C25ED59-B56D-8E4A-9375-A7BC5C166F91}" destId="{3CED70BF-CE13-A243-A250-AB50E97E6FF7}" srcOrd="0" destOrd="0" presId="urn:microsoft.com/office/officeart/2005/8/layout/default"/>
    <dgm:cxn modelId="{AF07DB3B-D80C-1043-89EF-59DB0A6D0C55}" type="presParOf" srcId="{3E032574-B55F-F049-AE5F-E5741A6C395F}" destId="{3CED70BF-CE13-A243-A250-AB50E97E6FF7}"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7288DB6-E85C-204E-A6C0-D09A1075C406}" type="doc">
      <dgm:prSet loTypeId="urn:microsoft.com/office/officeart/2005/8/layout/default" loCatId="" qsTypeId="urn:microsoft.com/office/officeart/2005/8/quickstyle/simple3" qsCatId="simple" csTypeId="urn:microsoft.com/office/officeart/2005/8/colors/colorful1" csCatId="colorful" phldr="1"/>
      <dgm:spPr/>
      <dgm:t>
        <a:bodyPr/>
        <a:lstStyle/>
        <a:p>
          <a:endParaRPr lang="en-US"/>
        </a:p>
      </dgm:t>
    </dgm:pt>
    <dgm:pt modelId="{3C25ED59-B56D-8E4A-9375-A7BC5C166F91}">
      <dgm:prSet phldrT="[Text]"/>
      <dgm:spPr>
        <a:solidFill>
          <a:schemeClr val="accent6">
            <a:lumMod val="20000"/>
            <a:lumOff val="80000"/>
          </a:schemeClr>
        </a:solidFill>
      </dgm:spPr>
      <dgm:t>
        <a:bodyPr/>
        <a:lstStyle/>
        <a:p>
          <a:r>
            <a:rPr lang="en-US" b="1" dirty="0">
              <a:solidFill>
                <a:srgbClr val="002060"/>
              </a:solidFill>
            </a:rPr>
            <a:t>Neurologist</a:t>
          </a:r>
        </a:p>
      </dgm:t>
    </dgm:pt>
    <dgm:pt modelId="{F4932874-7D7D-F54F-8FF6-B70BB1024057}" type="parTrans" cxnId="{2A108A47-88A9-F74E-B21C-AB709E436F52}">
      <dgm:prSet/>
      <dgm:spPr/>
      <dgm:t>
        <a:bodyPr/>
        <a:lstStyle/>
        <a:p>
          <a:endParaRPr lang="en-US"/>
        </a:p>
      </dgm:t>
    </dgm:pt>
    <dgm:pt modelId="{99ED2579-6760-6E45-85A5-C7847F9B29AA}" type="sibTrans" cxnId="{2A108A47-88A9-F74E-B21C-AB709E436F52}">
      <dgm:prSet/>
      <dgm:spPr/>
      <dgm:t>
        <a:bodyPr/>
        <a:lstStyle/>
        <a:p>
          <a:endParaRPr lang="en-US"/>
        </a:p>
      </dgm:t>
    </dgm:pt>
    <dgm:pt modelId="{820E619B-26E4-3B40-B598-B635F9D107C3}">
      <dgm:prSet phldrT="[Text]"/>
      <dgm:spPr>
        <a:solidFill>
          <a:schemeClr val="accent6">
            <a:lumMod val="20000"/>
            <a:lumOff val="80000"/>
          </a:schemeClr>
        </a:solidFill>
      </dgm:spPr>
      <dgm:t>
        <a:bodyPr/>
        <a:lstStyle/>
        <a:p>
          <a:r>
            <a:rPr lang="en-US" b="0" dirty="0">
              <a:solidFill>
                <a:srgbClr val="002060"/>
              </a:solidFill>
            </a:rPr>
            <a:t>Diagnose ataxia</a:t>
          </a:r>
        </a:p>
      </dgm:t>
    </dgm:pt>
    <dgm:pt modelId="{3D1F0AF4-396C-8947-A85E-5F7C18E79E60}" type="parTrans" cxnId="{5E685593-3D1E-BD40-A465-7380A40E58D4}">
      <dgm:prSet/>
      <dgm:spPr/>
      <dgm:t>
        <a:bodyPr/>
        <a:lstStyle/>
        <a:p>
          <a:endParaRPr lang="en-US"/>
        </a:p>
      </dgm:t>
    </dgm:pt>
    <dgm:pt modelId="{428D7079-38E4-F24F-88FA-3A946474E60D}" type="sibTrans" cxnId="{5E685593-3D1E-BD40-A465-7380A40E58D4}">
      <dgm:prSet/>
      <dgm:spPr/>
      <dgm:t>
        <a:bodyPr/>
        <a:lstStyle/>
        <a:p>
          <a:endParaRPr lang="en-US"/>
        </a:p>
      </dgm:t>
    </dgm:pt>
    <dgm:pt modelId="{12D50038-44F4-2C4E-9D84-53FA6D9ED99E}">
      <dgm:prSet phldrT="[Text]"/>
      <dgm:spPr>
        <a:solidFill>
          <a:schemeClr val="accent6">
            <a:lumMod val="20000"/>
            <a:lumOff val="80000"/>
          </a:schemeClr>
        </a:solidFill>
      </dgm:spPr>
      <dgm:t>
        <a:bodyPr/>
        <a:lstStyle/>
        <a:p>
          <a:r>
            <a:rPr lang="en-US" b="0" dirty="0">
              <a:solidFill>
                <a:srgbClr val="002060"/>
              </a:solidFill>
            </a:rPr>
            <a:t>Orchestrate care</a:t>
          </a:r>
        </a:p>
      </dgm:t>
    </dgm:pt>
    <dgm:pt modelId="{21452859-A0ED-254C-9768-87577B9F0DB8}" type="parTrans" cxnId="{B276CEED-C8C2-F74E-9DBE-126C0EA262A7}">
      <dgm:prSet/>
      <dgm:spPr/>
      <dgm:t>
        <a:bodyPr/>
        <a:lstStyle/>
        <a:p>
          <a:endParaRPr lang="en-US"/>
        </a:p>
      </dgm:t>
    </dgm:pt>
    <dgm:pt modelId="{17A9AAC9-28F0-D14A-9580-10CF0757F92B}" type="sibTrans" cxnId="{B276CEED-C8C2-F74E-9DBE-126C0EA262A7}">
      <dgm:prSet/>
      <dgm:spPr/>
      <dgm:t>
        <a:bodyPr/>
        <a:lstStyle/>
        <a:p>
          <a:endParaRPr lang="en-US"/>
        </a:p>
      </dgm:t>
    </dgm:pt>
    <dgm:pt modelId="{327389F9-AB45-9C4D-B4AF-F47352E41448}">
      <dgm:prSet phldrT="[Text]"/>
      <dgm:spPr>
        <a:solidFill>
          <a:schemeClr val="accent6">
            <a:lumMod val="20000"/>
            <a:lumOff val="80000"/>
          </a:schemeClr>
        </a:solidFill>
      </dgm:spPr>
      <dgm:t>
        <a:bodyPr/>
        <a:lstStyle/>
        <a:p>
          <a:r>
            <a:rPr lang="en-US" b="0" dirty="0">
              <a:solidFill>
                <a:srgbClr val="002060"/>
              </a:solidFill>
            </a:rPr>
            <a:t>Medical treatment</a:t>
          </a:r>
        </a:p>
      </dgm:t>
    </dgm:pt>
    <dgm:pt modelId="{190E7140-83B8-2B44-84FE-22927F3A1561}" type="parTrans" cxnId="{29402527-99CE-D44B-B60E-DE41615CC9EE}">
      <dgm:prSet/>
      <dgm:spPr/>
      <dgm:t>
        <a:bodyPr/>
        <a:lstStyle/>
        <a:p>
          <a:endParaRPr lang="en-US"/>
        </a:p>
      </dgm:t>
    </dgm:pt>
    <dgm:pt modelId="{35595014-7CAE-D540-A068-61F36FE1CDF9}" type="sibTrans" cxnId="{29402527-99CE-D44B-B60E-DE41615CC9EE}">
      <dgm:prSet/>
      <dgm:spPr/>
      <dgm:t>
        <a:bodyPr/>
        <a:lstStyle/>
        <a:p>
          <a:endParaRPr lang="en-US"/>
        </a:p>
      </dgm:t>
    </dgm:pt>
    <dgm:pt modelId="{8166FD9B-791A-AC41-AAF7-D6FE527272F6}">
      <dgm:prSet phldrT="[Text]"/>
      <dgm:spPr>
        <a:solidFill>
          <a:schemeClr val="accent6">
            <a:lumMod val="20000"/>
            <a:lumOff val="80000"/>
          </a:schemeClr>
        </a:solidFill>
      </dgm:spPr>
      <dgm:t>
        <a:bodyPr/>
        <a:lstStyle/>
        <a:p>
          <a:r>
            <a:rPr lang="en-US" b="0" dirty="0">
              <a:solidFill>
                <a:srgbClr val="002060"/>
              </a:solidFill>
            </a:rPr>
            <a:t>Spearheads Research</a:t>
          </a:r>
        </a:p>
      </dgm:t>
    </dgm:pt>
    <dgm:pt modelId="{2A7BB260-75A7-C04E-B87A-F0548EBB6DD3}" type="parTrans" cxnId="{6A37FBB4-8CDA-6041-90B8-AC6266B37679}">
      <dgm:prSet/>
      <dgm:spPr/>
      <dgm:t>
        <a:bodyPr/>
        <a:lstStyle/>
        <a:p>
          <a:endParaRPr lang="en-US"/>
        </a:p>
      </dgm:t>
    </dgm:pt>
    <dgm:pt modelId="{2E93500C-5B1E-E547-9B9D-0950013A30D0}" type="sibTrans" cxnId="{6A37FBB4-8CDA-6041-90B8-AC6266B37679}">
      <dgm:prSet/>
      <dgm:spPr/>
      <dgm:t>
        <a:bodyPr/>
        <a:lstStyle/>
        <a:p>
          <a:endParaRPr lang="en-US"/>
        </a:p>
      </dgm:t>
    </dgm:pt>
    <dgm:pt modelId="{E6DEF497-F4DE-6240-9EE2-0FC01A3BB52B}">
      <dgm:prSet phldrT="[Text]"/>
      <dgm:spPr>
        <a:solidFill>
          <a:schemeClr val="accent6">
            <a:lumMod val="20000"/>
            <a:lumOff val="80000"/>
          </a:schemeClr>
        </a:solidFill>
      </dgm:spPr>
      <dgm:t>
        <a:bodyPr/>
        <a:lstStyle/>
        <a:p>
          <a:r>
            <a:rPr lang="en-US" b="0" dirty="0">
              <a:solidFill>
                <a:srgbClr val="002060"/>
              </a:solidFill>
            </a:rPr>
            <a:t>Promotes health literacy</a:t>
          </a:r>
        </a:p>
      </dgm:t>
    </dgm:pt>
    <dgm:pt modelId="{72F9E7A1-2944-CD42-8FBA-CDF349F4651B}" type="parTrans" cxnId="{90BE1D67-F959-0649-B3E9-A42C1BCA3137}">
      <dgm:prSet/>
      <dgm:spPr/>
      <dgm:t>
        <a:bodyPr/>
        <a:lstStyle/>
        <a:p>
          <a:endParaRPr lang="en-US"/>
        </a:p>
      </dgm:t>
    </dgm:pt>
    <dgm:pt modelId="{5127DDB0-ECD6-FB47-A8B9-998EE6F60AD1}" type="sibTrans" cxnId="{90BE1D67-F959-0649-B3E9-A42C1BCA3137}">
      <dgm:prSet/>
      <dgm:spPr/>
      <dgm:t>
        <a:bodyPr/>
        <a:lstStyle/>
        <a:p>
          <a:endParaRPr lang="en-US"/>
        </a:p>
      </dgm:t>
    </dgm:pt>
    <dgm:pt modelId="{3E032574-B55F-F049-AE5F-E5741A6C395F}" type="pres">
      <dgm:prSet presAssocID="{D7288DB6-E85C-204E-A6C0-D09A1075C406}" presName="diagram" presStyleCnt="0">
        <dgm:presLayoutVars>
          <dgm:dir/>
          <dgm:resizeHandles val="exact"/>
        </dgm:presLayoutVars>
      </dgm:prSet>
      <dgm:spPr/>
    </dgm:pt>
    <dgm:pt modelId="{3CED70BF-CE13-A243-A250-AB50E97E6FF7}" type="pres">
      <dgm:prSet presAssocID="{3C25ED59-B56D-8E4A-9375-A7BC5C166F91}" presName="node" presStyleLbl="node1" presStyleIdx="0" presStyleCnt="1" custScaleX="143429" custScaleY="125408" custLinFactNeighborX="-1375" custLinFactNeighborY="18608">
        <dgm:presLayoutVars>
          <dgm:bulletEnabled val="1"/>
        </dgm:presLayoutVars>
      </dgm:prSet>
      <dgm:spPr/>
    </dgm:pt>
  </dgm:ptLst>
  <dgm:cxnLst>
    <dgm:cxn modelId="{134A4714-8C54-554E-BBF9-488182DC319A}" type="presOf" srcId="{8166FD9B-791A-AC41-AAF7-D6FE527272F6}" destId="{3CED70BF-CE13-A243-A250-AB50E97E6FF7}" srcOrd="0" destOrd="4" presId="urn:microsoft.com/office/officeart/2005/8/layout/default"/>
    <dgm:cxn modelId="{29402527-99CE-D44B-B60E-DE41615CC9EE}" srcId="{3C25ED59-B56D-8E4A-9375-A7BC5C166F91}" destId="{327389F9-AB45-9C4D-B4AF-F47352E41448}" srcOrd="1" destOrd="0" parTransId="{190E7140-83B8-2B44-84FE-22927F3A1561}" sibTransId="{35595014-7CAE-D540-A068-61F36FE1CDF9}"/>
    <dgm:cxn modelId="{D80DB535-FFAA-AC4C-8309-CDC4BC8CF345}" type="presOf" srcId="{327389F9-AB45-9C4D-B4AF-F47352E41448}" destId="{3CED70BF-CE13-A243-A250-AB50E97E6FF7}" srcOrd="0" destOrd="2" presId="urn:microsoft.com/office/officeart/2005/8/layout/default"/>
    <dgm:cxn modelId="{2071B13E-9FFF-FD4A-AF82-6870BCD0A8FB}" type="presOf" srcId="{820E619B-26E4-3B40-B598-B635F9D107C3}" destId="{3CED70BF-CE13-A243-A250-AB50E97E6FF7}" srcOrd="0" destOrd="1" presId="urn:microsoft.com/office/officeart/2005/8/layout/default"/>
    <dgm:cxn modelId="{2A108A47-88A9-F74E-B21C-AB709E436F52}" srcId="{D7288DB6-E85C-204E-A6C0-D09A1075C406}" destId="{3C25ED59-B56D-8E4A-9375-A7BC5C166F91}" srcOrd="0" destOrd="0" parTransId="{F4932874-7D7D-F54F-8FF6-B70BB1024057}" sibTransId="{99ED2579-6760-6E45-85A5-C7847F9B29AA}"/>
    <dgm:cxn modelId="{90BE1D67-F959-0649-B3E9-A42C1BCA3137}" srcId="{3C25ED59-B56D-8E4A-9375-A7BC5C166F91}" destId="{E6DEF497-F4DE-6240-9EE2-0FC01A3BB52B}" srcOrd="4" destOrd="0" parTransId="{72F9E7A1-2944-CD42-8FBA-CDF349F4651B}" sibTransId="{5127DDB0-ECD6-FB47-A8B9-998EE6F60AD1}"/>
    <dgm:cxn modelId="{377B528A-A5A8-3643-ACD3-E806704AC8A2}" type="presOf" srcId="{E6DEF497-F4DE-6240-9EE2-0FC01A3BB52B}" destId="{3CED70BF-CE13-A243-A250-AB50E97E6FF7}" srcOrd="0" destOrd="5" presId="urn:microsoft.com/office/officeart/2005/8/layout/default"/>
    <dgm:cxn modelId="{1CE9ED8B-ECF3-4E4C-B79C-5240C7633AA3}" type="presOf" srcId="{3C25ED59-B56D-8E4A-9375-A7BC5C166F91}" destId="{3CED70BF-CE13-A243-A250-AB50E97E6FF7}" srcOrd="0" destOrd="0" presId="urn:microsoft.com/office/officeart/2005/8/layout/default"/>
    <dgm:cxn modelId="{5E685593-3D1E-BD40-A465-7380A40E58D4}" srcId="{3C25ED59-B56D-8E4A-9375-A7BC5C166F91}" destId="{820E619B-26E4-3B40-B598-B635F9D107C3}" srcOrd="0" destOrd="0" parTransId="{3D1F0AF4-396C-8947-A85E-5F7C18E79E60}" sibTransId="{428D7079-38E4-F24F-88FA-3A946474E60D}"/>
    <dgm:cxn modelId="{6A37FBB4-8CDA-6041-90B8-AC6266B37679}" srcId="{3C25ED59-B56D-8E4A-9375-A7BC5C166F91}" destId="{8166FD9B-791A-AC41-AAF7-D6FE527272F6}" srcOrd="3" destOrd="0" parTransId="{2A7BB260-75A7-C04E-B87A-F0548EBB6DD3}" sibTransId="{2E93500C-5B1E-E547-9B9D-0950013A30D0}"/>
    <dgm:cxn modelId="{4C288DC6-DD94-F149-86B5-988307B11CBB}" type="presOf" srcId="{12D50038-44F4-2C4E-9D84-53FA6D9ED99E}" destId="{3CED70BF-CE13-A243-A250-AB50E97E6FF7}" srcOrd="0" destOrd="3" presId="urn:microsoft.com/office/officeart/2005/8/layout/default"/>
    <dgm:cxn modelId="{B276CEED-C8C2-F74E-9DBE-126C0EA262A7}" srcId="{3C25ED59-B56D-8E4A-9375-A7BC5C166F91}" destId="{12D50038-44F4-2C4E-9D84-53FA6D9ED99E}" srcOrd="2" destOrd="0" parTransId="{21452859-A0ED-254C-9768-87577B9F0DB8}" sibTransId="{17A9AAC9-28F0-D14A-9580-10CF0757F92B}"/>
    <dgm:cxn modelId="{2DCE30F8-A6B2-CE4B-A591-2909C109C70A}" type="presOf" srcId="{D7288DB6-E85C-204E-A6C0-D09A1075C406}" destId="{3E032574-B55F-F049-AE5F-E5741A6C395F}" srcOrd="0" destOrd="0" presId="urn:microsoft.com/office/officeart/2005/8/layout/default"/>
    <dgm:cxn modelId="{AD9C22F1-C9A6-3B4B-88E9-729CC6E9EF20}" type="presParOf" srcId="{3E032574-B55F-F049-AE5F-E5741A6C395F}" destId="{3CED70BF-CE13-A243-A250-AB50E97E6FF7}"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7288DB6-E85C-204E-A6C0-D09A1075C406}"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3C25ED59-B56D-8E4A-9375-A7BC5C166F91}">
      <dgm:prSet phldrT="[Text]" custT="1">
        <dgm:style>
          <a:lnRef idx="1">
            <a:schemeClr val="accent6"/>
          </a:lnRef>
          <a:fillRef idx="2">
            <a:schemeClr val="accent6"/>
          </a:fillRef>
          <a:effectRef idx="1">
            <a:schemeClr val="accent6"/>
          </a:effectRef>
          <a:fontRef idx="minor">
            <a:schemeClr val="dk1"/>
          </a:fontRef>
        </dgm:style>
      </dgm:prSet>
      <dgm:spPr>
        <a:solidFill>
          <a:schemeClr val="accent6">
            <a:lumMod val="20000"/>
            <a:lumOff val="80000"/>
          </a:schemeClr>
        </a:solidFill>
      </dgm:spPr>
      <dgm:t>
        <a:bodyPr/>
        <a:lstStyle/>
        <a:p>
          <a:r>
            <a:rPr lang="en-US" sz="5400" b="1" dirty="0">
              <a:solidFill>
                <a:srgbClr val="002060"/>
              </a:solidFill>
            </a:rPr>
            <a:t>Clinic Staff</a:t>
          </a:r>
        </a:p>
      </dgm:t>
    </dgm:pt>
    <dgm:pt modelId="{F4932874-7D7D-F54F-8FF6-B70BB1024057}" type="parTrans" cxnId="{2A108A47-88A9-F74E-B21C-AB709E436F52}">
      <dgm:prSet/>
      <dgm:spPr/>
      <dgm:t>
        <a:bodyPr/>
        <a:lstStyle/>
        <a:p>
          <a:endParaRPr lang="en-US">
            <a:solidFill>
              <a:srgbClr val="000090"/>
            </a:solidFill>
          </a:endParaRPr>
        </a:p>
      </dgm:t>
    </dgm:pt>
    <dgm:pt modelId="{99ED2579-6760-6E45-85A5-C7847F9B29AA}" type="sibTrans" cxnId="{2A108A47-88A9-F74E-B21C-AB709E436F52}">
      <dgm:prSet/>
      <dgm:spPr/>
      <dgm:t>
        <a:bodyPr/>
        <a:lstStyle/>
        <a:p>
          <a:endParaRPr lang="en-US">
            <a:solidFill>
              <a:srgbClr val="000090"/>
            </a:solidFill>
          </a:endParaRPr>
        </a:p>
      </dgm:t>
    </dgm:pt>
    <dgm:pt modelId="{EB49198A-6FD7-644F-8EB8-4CA4EF4755DB}">
      <dgm:prSet phldrT="[Text]">
        <dgm:style>
          <a:lnRef idx="1">
            <a:schemeClr val="accent6"/>
          </a:lnRef>
          <a:fillRef idx="2">
            <a:schemeClr val="accent6"/>
          </a:fillRef>
          <a:effectRef idx="1">
            <a:schemeClr val="accent6"/>
          </a:effectRef>
          <a:fontRef idx="minor">
            <a:schemeClr val="dk1"/>
          </a:fontRef>
        </dgm:style>
      </dgm:prSet>
      <dgm:spPr>
        <a:solidFill>
          <a:schemeClr val="accent6">
            <a:lumMod val="20000"/>
            <a:lumOff val="80000"/>
          </a:schemeClr>
        </a:solidFill>
      </dgm:spPr>
      <dgm:t>
        <a:bodyPr/>
        <a:lstStyle/>
        <a:p>
          <a:r>
            <a:rPr lang="en-US" sz="4900" b="0" i="0" dirty="0">
              <a:solidFill>
                <a:srgbClr val="002060"/>
              </a:solidFill>
            </a:rPr>
            <a:t>Navigate healthcare system</a:t>
          </a:r>
        </a:p>
      </dgm:t>
    </dgm:pt>
    <dgm:pt modelId="{90F39E6E-2429-CB4C-9A7C-20FC223BB544}" type="parTrans" cxnId="{F47016C5-C2D3-FD45-A859-0A4F164723EE}">
      <dgm:prSet/>
      <dgm:spPr/>
      <dgm:t>
        <a:bodyPr/>
        <a:lstStyle/>
        <a:p>
          <a:endParaRPr lang="en-US">
            <a:solidFill>
              <a:srgbClr val="000090"/>
            </a:solidFill>
          </a:endParaRPr>
        </a:p>
      </dgm:t>
    </dgm:pt>
    <dgm:pt modelId="{8053C6A9-6A0B-274B-9F22-8A7960EE32CD}" type="sibTrans" cxnId="{F47016C5-C2D3-FD45-A859-0A4F164723EE}">
      <dgm:prSet/>
      <dgm:spPr/>
      <dgm:t>
        <a:bodyPr/>
        <a:lstStyle/>
        <a:p>
          <a:endParaRPr lang="en-US">
            <a:solidFill>
              <a:srgbClr val="000090"/>
            </a:solidFill>
          </a:endParaRPr>
        </a:p>
      </dgm:t>
    </dgm:pt>
    <dgm:pt modelId="{3D4B22B8-2AB5-0B49-B56D-5C8D2F76FBC1}">
      <dgm:prSet phldrT="[Text]">
        <dgm:style>
          <a:lnRef idx="1">
            <a:schemeClr val="accent6"/>
          </a:lnRef>
          <a:fillRef idx="2">
            <a:schemeClr val="accent6"/>
          </a:fillRef>
          <a:effectRef idx="1">
            <a:schemeClr val="accent6"/>
          </a:effectRef>
          <a:fontRef idx="minor">
            <a:schemeClr val="dk1"/>
          </a:fontRef>
        </dgm:style>
      </dgm:prSet>
      <dgm:spPr>
        <a:solidFill>
          <a:schemeClr val="accent6">
            <a:lumMod val="20000"/>
            <a:lumOff val="80000"/>
          </a:schemeClr>
        </a:solidFill>
      </dgm:spPr>
      <dgm:t>
        <a:bodyPr/>
        <a:lstStyle/>
        <a:p>
          <a:r>
            <a:rPr lang="en-US" sz="4900" b="0" i="0" dirty="0">
              <a:solidFill>
                <a:srgbClr val="002060"/>
              </a:solidFill>
            </a:rPr>
            <a:t>Support the patient’s needs</a:t>
          </a:r>
        </a:p>
      </dgm:t>
    </dgm:pt>
    <dgm:pt modelId="{5D1C0F27-B0A7-C240-9E94-44DD7F8589B0}" type="parTrans" cxnId="{6CE93360-B55C-6E46-AA05-F99FA77D8D0C}">
      <dgm:prSet/>
      <dgm:spPr/>
      <dgm:t>
        <a:bodyPr/>
        <a:lstStyle/>
        <a:p>
          <a:endParaRPr lang="en-US">
            <a:solidFill>
              <a:srgbClr val="000090"/>
            </a:solidFill>
          </a:endParaRPr>
        </a:p>
      </dgm:t>
    </dgm:pt>
    <dgm:pt modelId="{390B25F7-8664-584B-8774-6484B6518D63}" type="sibTrans" cxnId="{6CE93360-B55C-6E46-AA05-F99FA77D8D0C}">
      <dgm:prSet/>
      <dgm:spPr/>
      <dgm:t>
        <a:bodyPr/>
        <a:lstStyle/>
        <a:p>
          <a:endParaRPr lang="en-US">
            <a:solidFill>
              <a:srgbClr val="000090"/>
            </a:solidFill>
          </a:endParaRPr>
        </a:p>
      </dgm:t>
    </dgm:pt>
    <dgm:pt modelId="{18B08430-300E-174E-A499-E233DF91B29A}">
      <dgm:prSet phldrT="[Text]">
        <dgm:style>
          <a:lnRef idx="1">
            <a:schemeClr val="accent6"/>
          </a:lnRef>
          <a:fillRef idx="2">
            <a:schemeClr val="accent6"/>
          </a:fillRef>
          <a:effectRef idx="1">
            <a:schemeClr val="accent6"/>
          </a:effectRef>
          <a:fontRef idx="minor">
            <a:schemeClr val="dk1"/>
          </a:fontRef>
        </dgm:style>
      </dgm:prSet>
      <dgm:spPr>
        <a:solidFill>
          <a:schemeClr val="accent6">
            <a:lumMod val="20000"/>
            <a:lumOff val="80000"/>
          </a:schemeClr>
        </a:solidFill>
      </dgm:spPr>
      <dgm:t>
        <a:bodyPr/>
        <a:lstStyle/>
        <a:p>
          <a:r>
            <a:rPr lang="en-US" sz="4900" b="0" i="0" dirty="0">
              <a:solidFill>
                <a:srgbClr val="002060"/>
              </a:solidFill>
            </a:rPr>
            <a:t> Make things happen!</a:t>
          </a:r>
        </a:p>
      </dgm:t>
    </dgm:pt>
    <dgm:pt modelId="{7480F0CB-189D-2345-81A3-3CB6E8165E48}" type="parTrans" cxnId="{C04CE092-66CD-8A4E-A7AF-4A19D3D9C9CB}">
      <dgm:prSet/>
      <dgm:spPr/>
      <dgm:t>
        <a:bodyPr/>
        <a:lstStyle/>
        <a:p>
          <a:endParaRPr lang="en-US">
            <a:solidFill>
              <a:srgbClr val="000090"/>
            </a:solidFill>
          </a:endParaRPr>
        </a:p>
      </dgm:t>
    </dgm:pt>
    <dgm:pt modelId="{8FF12CD5-2332-574B-856E-9B09E02D38B4}" type="sibTrans" cxnId="{C04CE092-66CD-8A4E-A7AF-4A19D3D9C9CB}">
      <dgm:prSet/>
      <dgm:spPr/>
      <dgm:t>
        <a:bodyPr/>
        <a:lstStyle/>
        <a:p>
          <a:endParaRPr lang="en-US">
            <a:solidFill>
              <a:srgbClr val="000090"/>
            </a:solidFill>
          </a:endParaRPr>
        </a:p>
      </dgm:t>
    </dgm:pt>
    <dgm:pt modelId="{3E032574-B55F-F049-AE5F-E5741A6C395F}" type="pres">
      <dgm:prSet presAssocID="{D7288DB6-E85C-204E-A6C0-D09A1075C406}" presName="diagram" presStyleCnt="0">
        <dgm:presLayoutVars>
          <dgm:dir/>
          <dgm:resizeHandles val="exact"/>
        </dgm:presLayoutVars>
      </dgm:prSet>
      <dgm:spPr/>
    </dgm:pt>
    <dgm:pt modelId="{3CED70BF-CE13-A243-A250-AB50E97E6FF7}" type="pres">
      <dgm:prSet presAssocID="{3C25ED59-B56D-8E4A-9375-A7BC5C166F91}" presName="node" presStyleLbl="node1" presStyleIdx="0" presStyleCnt="1" custScaleX="143429" custScaleY="125408" custLinFactNeighborX="-1375" custLinFactNeighborY="18608">
        <dgm:presLayoutVars>
          <dgm:bulletEnabled val="1"/>
        </dgm:presLayoutVars>
      </dgm:prSet>
      <dgm:spPr/>
    </dgm:pt>
  </dgm:ptLst>
  <dgm:cxnLst>
    <dgm:cxn modelId="{B9CAD133-0852-B549-959E-024131D8A66D}" type="presOf" srcId="{D7288DB6-E85C-204E-A6C0-D09A1075C406}" destId="{3E032574-B55F-F049-AE5F-E5741A6C395F}" srcOrd="0" destOrd="0" presId="urn:microsoft.com/office/officeart/2005/8/layout/default"/>
    <dgm:cxn modelId="{2A108A47-88A9-F74E-B21C-AB709E436F52}" srcId="{D7288DB6-E85C-204E-A6C0-D09A1075C406}" destId="{3C25ED59-B56D-8E4A-9375-A7BC5C166F91}" srcOrd="0" destOrd="0" parTransId="{F4932874-7D7D-F54F-8FF6-B70BB1024057}" sibTransId="{99ED2579-6760-6E45-85A5-C7847F9B29AA}"/>
    <dgm:cxn modelId="{6CE93360-B55C-6E46-AA05-F99FA77D8D0C}" srcId="{3C25ED59-B56D-8E4A-9375-A7BC5C166F91}" destId="{3D4B22B8-2AB5-0B49-B56D-5C8D2F76FBC1}" srcOrd="0" destOrd="0" parTransId="{5D1C0F27-B0A7-C240-9E94-44DD7F8589B0}" sibTransId="{390B25F7-8664-584B-8774-6484B6518D63}"/>
    <dgm:cxn modelId="{F6889990-1D85-7643-B4BF-0FD3B459037C}" type="presOf" srcId="{3D4B22B8-2AB5-0B49-B56D-5C8D2F76FBC1}" destId="{3CED70BF-CE13-A243-A250-AB50E97E6FF7}" srcOrd="0" destOrd="1" presId="urn:microsoft.com/office/officeart/2005/8/layout/default"/>
    <dgm:cxn modelId="{C04CE092-66CD-8A4E-A7AF-4A19D3D9C9CB}" srcId="{3C25ED59-B56D-8E4A-9375-A7BC5C166F91}" destId="{18B08430-300E-174E-A499-E233DF91B29A}" srcOrd="2" destOrd="0" parTransId="{7480F0CB-189D-2345-81A3-3CB6E8165E48}" sibTransId="{8FF12CD5-2332-574B-856E-9B09E02D38B4}"/>
    <dgm:cxn modelId="{03F7AEB1-2086-354A-8AAF-B5310E7581F5}" type="presOf" srcId="{18B08430-300E-174E-A499-E233DF91B29A}" destId="{3CED70BF-CE13-A243-A250-AB50E97E6FF7}" srcOrd="0" destOrd="3" presId="urn:microsoft.com/office/officeart/2005/8/layout/default"/>
    <dgm:cxn modelId="{695C4CBE-D4EA-354F-BC11-24F61ECA8603}" type="presOf" srcId="{EB49198A-6FD7-644F-8EB8-4CA4EF4755DB}" destId="{3CED70BF-CE13-A243-A250-AB50E97E6FF7}" srcOrd="0" destOrd="2" presId="urn:microsoft.com/office/officeart/2005/8/layout/default"/>
    <dgm:cxn modelId="{F47016C5-C2D3-FD45-A859-0A4F164723EE}" srcId="{3C25ED59-B56D-8E4A-9375-A7BC5C166F91}" destId="{EB49198A-6FD7-644F-8EB8-4CA4EF4755DB}" srcOrd="1" destOrd="0" parTransId="{90F39E6E-2429-CB4C-9A7C-20FC223BB544}" sibTransId="{8053C6A9-6A0B-274B-9F22-8A7960EE32CD}"/>
    <dgm:cxn modelId="{7B317FEC-CC6E-AC47-9D71-C10C419BC845}" type="presOf" srcId="{3C25ED59-B56D-8E4A-9375-A7BC5C166F91}" destId="{3CED70BF-CE13-A243-A250-AB50E97E6FF7}" srcOrd="0" destOrd="0" presId="urn:microsoft.com/office/officeart/2005/8/layout/default"/>
    <dgm:cxn modelId="{7D5343BF-9C16-8743-8EB0-33927B3B359A}" type="presParOf" srcId="{3E032574-B55F-F049-AE5F-E5741A6C395F}" destId="{3CED70BF-CE13-A243-A250-AB50E97E6FF7}"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7288DB6-E85C-204E-A6C0-D09A1075C406}"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3C25ED59-B56D-8E4A-9375-A7BC5C166F91}">
      <dgm:prSet phldrT="[Text]">
        <dgm:style>
          <a:lnRef idx="1">
            <a:schemeClr val="accent3"/>
          </a:lnRef>
          <a:fillRef idx="2">
            <a:schemeClr val="accent3"/>
          </a:fillRef>
          <a:effectRef idx="1">
            <a:schemeClr val="accent3"/>
          </a:effectRef>
          <a:fontRef idx="minor">
            <a:schemeClr val="dk1"/>
          </a:fontRef>
        </dgm:style>
      </dgm:prSet>
      <dgm:spPr>
        <a:solidFill>
          <a:schemeClr val="accent6">
            <a:lumMod val="20000"/>
            <a:lumOff val="80000"/>
          </a:schemeClr>
        </a:solidFill>
      </dgm:spPr>
      <dgm:t>
        <a:bodyPr/>
        <a:lstStyle/>
        <a:p>
          <a:r>
            <a:rPr lang="en-US" b="1" dirty="0">
              <a:solidFill>
                <a:srgbClr val="002060"/>
              </a:solidFill>
            </a:rPr>
            <a:t>Genetic Counselors</a:t>
          </a:r>
        </a:p>
      </dgm:t>
    </dgm:pt>
    <dgm:pt modelId="{F4932874-7D7D-F54F-8FF6-B70BB1024057}" type="parTrans" cxnId="{2A108A47-88A9-F74E-B21C-AB709E436F52}">
      <dgm:prSet/>
      <dgm:spPr/>
      <dgm:t>
        <a:bodyPr/>
        <a:lstStyle/>
        <a:p>
          <a:endParaRPr lang="en-US"/>
        </a:p>
      </dgm:t>
    </dgm:pt>
    <dgm:pt modelId="{99ED2579-6760-6E45-85A5-C7847F9B29AA}" type="sibTrans" cxnId="{2A108A47-88A9-F74E-B21C-AB709E436F52}">
      <dgm:prSet/>
      <dgm:spPr/>
      <dgm:t>
        <a:bodyPr/>
        <a:lstStyle/>
        <a:p>
          <a:endParaRPr lang="en-US"/>
        </a:p>
      </dgm:t>
    </dgm:pt>
    <dgm:pt modelId="{820E619B-26E4-3B40-B598-B635F9D107C3}">
      <dgm:prSet phldrT="[Text]">
        <dgm:style>
          <a:lnRef idx="1">
            <a:schemeClr val="accent3"/>
          </a:lnRef>
          <a:fillRef idx="2">
            <a:schemeClr val="accent3"/>
          </a:fillRef>
          <a:effectRef idx="1">
            <a:schemeClr val="accent3"/>
          </a:effectRef>
          <a:fontRef idx="minor">
            <a:schemeClr val="dk1"/>
          </a:fontRef>
        </dgm:style>
      </dgm:prSet>
      <dgm:spPr>
        <a:solidFill>
          <a:schemeClr val="accent6">
            <a:lumMod val="20000"/>
            <a:lumOff val="80000"/>
          </a:schemeClr>
        </a:solidFill>
      </dgm:spPr>
      <dgm:t>
        <a:bodyPr/>
        <a:lstStyle/>
        <a:p>
          <a:r>
            <a:rPr lang="en-US" b="0" dirty="0">
              <a:solidFill>
                <a:srgbClr val="002060"/>
              </a:solidFill>
            </a:rPr>
            <a:t>Ordering tests</a:t>
          </a:r>
        </a:p>
      </dgm:t>
    </dgm:pt>
    <dgm:pt modelId="{3D1F0AF4-396C-8947-A85E-5F7C18E79E60}" type="parTrans" cxnId="{5E685593-3D1E-BD40-A465-7380A40E58D4}">
      <dgm:prSet/>
      <dgm:spPr/>
      <dgm:t>
        <a:bodyPr/>
        <a:lstStyle/>
        <a:p>
          <a:endParaRPr lang="en-US"/>
        </a:p>
      </dgm:t>
    </dgm:pt>
    <dgm:pt modelId="{428D7079-38E4-F24F-88FA-3A946474E60D}" type="sibTrans" cxnId="{5E685593-3D1E-BD40-A465-7380A40E58D4}">
      <dgm:prSet/>
      <dgm:spPr/>
      <dgm:t>
        <a:bodyPr/>
        <a:lstStyle/>
        <a:p>
          <a:endParaRPr lang="en-US"/>
        </a:p>
      </dgm:t>
    </dgm:pt>
    <dgm:pt modelId="{75B2AEC6-CB6F-B845-B02E-D55046D3ADD0}">
      <dgm:prSet phldrT="[Text]">
        <dgm:style>
          <a:lnRef idx="1">
            <a:schemeClr val="accent3"/>
          </a:lnRef>
          <a:fillRef idx="2">
            <a:schemeClr val="accent3"/>
          </a:fillRef>
          <a:effectRef idx="1">
            <a:schemeClr val="accent3"/>
          </a:effectRef>
          <a:fontRef idx="minor">
            <a:schemeClr val="dk1"/>
          </a:fontRef>
        </dgm:style>
      </dgm:prSet>
      <dgm:spPr>
        <a:solidFill>
          <a:schemeClr val="accent6">
            <a:lumMod val="20000"/>
            <a:lumOff val="80000"/>
          </a:schemeClr>
        </a:solidFill>
      </dgm:spPr>
      <dgm:t>
        <a:bodyPr/>
        <a:lstStyle/>
        <a:p>
          <a:r>
            <a:rPr lang="en-US" b="0" dirty="0">
              <a:solidFill>
                <a:srgbClr val="002060"/>
              </a:solidFill>
            </a:rPr>
            <a:t>Post-test counseling</a:t>
          </a:r>
        </a:p>
      </dgm:t>
    </dgm:pt>
    <dgm:pt modelId="{9C05B31B-9958-3140-A6AD-A71A27634FF7}" type="parTrans" cxnId="{3BA0ED30-16E6-7648-BEF1-F81E924555B1}">
      <dgm:prSet/>
      <dgm:spPr/>
      <dgm:t>
        <a:bodyPr/>
        <a:lstStyle/>
        <a:p>
          <a:endParaRPr lang="en-US"/>
        </a:p>
      </dgm:t>
    </dgm:pt>
    <dgm:pt modelId="{1835644F-5165-1D44-9B8F-EFD0662941D4}" type="sibTrans" cxnId="{3BA0ED30-16E6-7648-BEF1-F81E924555B1}">
      <dgm:prSet/>
      <dgm:spPr/>
      <dgm:t>
        <a:bodyPr/>
        <a:lstStyle/>
        <a:p>
          <a:endParaRPr lang="en-US"/>
        </a:p>
      </dgm:t>
    </dgm:pt>
    <dgm:pt modelId="{0DDA610F-5BE2-6B4A-B56F-4E6A85E36C41}">
      <dgm:prSet phldrT="[Text]">
        <dgm:style>
          <a:lnRef idx="1">
            <a:schemeClr val="accent3"/>
          </a:lnRef>
          <a:fillRef idx="2">
            <a:schemeClr val="accent3"/>
          </a:fillRef>
          <a:effectRef idx="1">
            <a:schemeClr val="accent3"/>
          </a:effectRef>
          <a:fontRef idx="minor">
            <a:schemeClr val="dk1"/>
          </a:fontRef>
        </dgm:style>
      </dgm:prSet>
      <dgm:spPr>
        <a:solidFill>
          <a:schemeClr val="accent6">
            <a:lumMod val="20000"/>
            <a:lumOff val="80000"/>
          </a:schemeClr>
        </a:solidFill>
      </dgm:spPr>
      <dgm:t>
        <a:bodyPr/>
        <a:lstStyle/>
        <a:p>
          <a:r>
            <a:rPr lang="en-US" b="0" dirty="0">
              <a:solidFill>
                <a:srgbClr val="002060"/>
              </a:solidFill>
            </a:rPr>
            <a:t>Education (of patient, family, team)</a:t>
          </a:r>
        </a:p>
      </dgm:t>
    </dgm:pt>
    <dgm:pt modelId="{6343149D-1F15-A241-B35D-07E6F5565D28}" type="parTrans" cxnId="{D49E42E6-3056-094E-9B3E-E97F88AA85AA}">
      <dgm:prSet/>
      <dgm:spPr/>
      <dgm:t>
        <a:bodyPr/>
        <a:lstStyle/>
        <a:p>
          <a:endParaRPr lang="en-US"/>
        </a:p>
      </dgm:t>
    </dgm:pt>
    <dgm:pt modelId="{20E9E910-935B-E04E-8AEC-223B03D711BA}" type="sibTrans" cxnId="{D49E42E6-3056-094E-9B3E-E97F88AA85AA}">
      <dgm:prSet/>
      <dgm:spPr/>
      <dgm:t>
        <a:bodyPr/>
        <a:lstStyle/>
        <a:p>
          <a:endParaRPr lang="en-US"/>
        </a:p>
      </dgm:t>
    </dgm:pt>
    <dgm:pt modelId="{EB49198A-6FD7-644F-8EB8-4CA4EF4755DB}">
      <dgm:prSet phldrT="[Text]">
        <dgm:style>
          <a:lnRef idx="1">
            <a:schemeClr val="accent3"/>
          </a:lnRef>
          <a:fillRef idx="2">
            <a:schemeClr val="accent3"/>
          </a:fillRef>
          <a:effectRef idx="1">
            <a:schemeClr val="accent3"/>
          </a:effectRef>
          <a:fontRef idx="minor">
            <a:schemeClr val="dk1"/>
          </a:fontRef>
        </dgm:style>
      </dgm:prSet>
      <dgm:spPr>
        <a:solidFill>
          <a:schemeClr val="accent6">
            <a:lumMod val="20000"/>
            <a:lumOff val="80000"/>
          </a:schemeClr>
        </a:solidFill>
      </dgm:spPr>
      <dgm:t>
        <a:bodyPr/>
        <a:lstStyle/>
        <a:p>
          <a:r>
            <a:rPr lang="en-US" b="0" dirty="0">
              <a:solidFill>
                <a:srgbClr val="002060"/>
              </a:solidFill>
            </a:rPr>
            <a:t>Pre-test Counseling</a:t>
          </a:r>
        </a:p>
      </dgm:t>
    </dgm:pt>
    <dgm:pt modelId="{90F39E6E-2429-CB4C-9A7C-20FC223BB544}" type="parTrans" cxnId="{F47016C5-C2D3-FD45-A859-0A4F164723EE}">
      <dgm:prSet/>
      <dgm:spPr/>
      <dgm:t>
        <a:bodyPr/>
        <a:lstStyle/>
        <a:p>
          <a:endParaRPr lang="en-US"/>
        </a:p>
      </dgm:t>
    </dgm:pt>
    <dgm:pt modelId="{8053C6A9-6A0B-274B-9F22-8A7960EE32CD}" type="sibTrans" cxnId="{F47016C5-C2D3-FD45-A859-0A4F164723EE}">
      <dgm:prSet/>
      <dgm:spPr/>
      <dgm:t>
        <a:bodyPr/>
        <a:lstStyle/>
        <a:p>
          <a:endParaRPr lang="en-US"/>
        </a:p>
      </dgm:t>
    </dgm:pt>
    <dgm:pt modelId="{3D4B22B8-2AB5-0B49-B56D-5C8D2F76FBC1}">
      <dgm:prSet phldrT="[Text]">
        <dgm:style>
          <a:lnRef idx="1">
            <a:schemeClr val="accent3"/>
          </a:lnRef>
          <a:fillRef idx="2">
            <a:schemeClr val="accent3"/>
          </a:fillRef>
          <a:effectRef idx="1">
            <a:schemeClr val="accent3"/>
          </a:effectRef>
          <a:fontRef idx="minor">
            <a:schemeClr val="dk1"/>
          </a:fontRef>
        </dgm:style>
      </dgm:prSet>
      <dgm:spPr>
        <a:solidFill>
          <a:schemeClr val="accent6">
            <a:lumMod val="20000"/>
            <a:lumOff val="80000"/>
          </a:schemeClr>
        </a:solidFill>
      </dgm:spPr>
      <dgm:t>
        <a:bodyPr/>
        <a:lstStyle/>
        <a:p>
          <a:r>
            <a:rPr lang="en-US" b="0" dirty="0">
              <a:solidFill>
                <a:srgbClr val="002060"/>
              </a:solidFill>
            </a:rPr>
            <a:t>Preauthorization</a:t>
          </a:r>
        </a:p>
      </dgm:t>
    </dgm:pt>
    <dgm:pt modelId="{5D1C0F27-B0A7-C240-9E94-44DD7F8589B0}" type="parTrans" cxnId="{6CE93360-B55C-6E46-AA05-F99FA77D8D0C}">
      <dgm:prSet/>
      <dgm:spPr/>
      <dgm:t>
        <a:bodyPr/>
        <a:lstStyle/>
        <a:p>
          <a:endParaRPr lang="en-US"/>
        </a:p>
      </dgm:t>
    </dgm:pt>
    <dgm:pt modelId="{390B25F7-8664-584B-8774-6484B6518D63}" type="sibTrans" cxnId="{6CE93360-B55C-6E46-AA05-F99FA77D8D0C}">
      <dgm:prSet/>
      <dgm:spPr/>
      <dgm:t>
        <a:bodyPr/>
        <a:lstStyle/>
        <a:p>
          <a:endParaRPr lang="en-US"/>
        </a:p>
      </dgm:t>
    </dgm:pt>
    <dgm:pt modelId="{3E032574-B55F-F049-AE5F-E5741A6C395F}" type="pres">
      <dgm:prSet presAssocID="{D7288DB6-E85C-204E-A6C0-D09A1075C406}" presName="diagram" presStyleCnt="0">
        <dgm:presLayoutVars>
          <dgm:dir/>
          <dgm:resizeHandles val="exact"/>
        </dgm:presLayoutVars>
      </dgm:prSet>
      <dgm:spPr/>
    </dgm:pt>
    <dgm:pt modelId="{3CED70BF-CE13-A243-A250-AB50E97E6FF7}" type="pres">
      <dgm:prSet presAssocID="{3C25ED59-B56D-8E4A-9375-A7BC5C166F91}" presName="node" presStyleLbl="node1" presStyleIdx="0" presStyleCnt="1" custScaleX="143429" custScaleY="125408" custLinFactNeighborX="-1375" custLinFactNeighborY="18608">
        <dgm:presLayoutVars>
          <dgm:bulletEnabled val="1"/>
        </dgm:presLayoutVars>
      </dgm:prSet>
      <dgm:spPr/>
    </dgm:pt>
  </dgm:ptLst>
  <dgm:cxnLst>
    <dgm:cxn modelId="{CDB6EF23-E67F-6140-8306-D208BF448B7E}" type="presOf" srcId="{D7288DB6-E85C-204E-A6C0-D09A1075C406}" destId="{3E032574-B55F-F049-AE5F-E5741A6C395F}" srcOrd="0" destOrd="0" presId="urn:microsoft.com/office/officeart/2005/8/layout/default"/>
    <dgm:cxn modelId="{3BA0ED30-16E6-7648-BEF1-F81E924555B1}" srcId="{3C25ED59-B56D-8E4A-9375-A7BC5C166F91}" destId="{75B2AEC6-CB6F-B845-B02E-D55046D3ADD0}" srcOrd="3" destOrd="0" parTransId="{9C05B31B-9958-3140-A6AD-A71A27634FF7}" sibTransId="{1835644F-5165-1D44-9B8F-EFD0662941D4}"/>
    <dgm:cxn modelId="{446A6D3D-2A87-6A4A-A5F7-2E5D23A2DD3B}" type="presOf" srcId="{EB49198A-6FD7-644F-8EB8-4CA4EF4755DB}" destId="{3CED70BF-CE13-A243-A250-AB50E97E6FF7}" srcOrd="0" destOrd="2" presId="urn:microsoft.com/office/officeart/2005/8/layout/default"/>
    <dgm:cxn modelId="{42D68946-D4CF-B64F-922C-CDFFCE2F1BF6}" type="presOf" srcId="{3D4B22B8-2AB5-0B49-B56D-5C8D2F76FBC1}" destId="{3CED70BF-CE13-A243-A250-AB50E97E6FF7}" srcOrd="0" destOrd="1" presId="urn:microsoft.com/office/officeart/2005/8/layout/default"/>
    <dgm:cxn modelId="{2A108A47-88A9-F74E-B21C-AB709E436F52}" srcId="{D7288DB6-E85C-204E-A6C0-D09A1075C406}" destId="{3C25ED59-B56D-8E4A-9375-A7BC5C166F91}" srcOrd="0" destOrd="0" parTransId="{F4932874-7D7D-F54F-8FF6-B70BB1024057}" sibTransId="{99ED2579-6760-6E45-85A5-C7847F9B29AA}"/>
    <dgm:cxn modelId="{6CE93360-B55C-6E46-AA05-F99FA77D8D0C}" srcId="{3C25ED59-B56D-8E4A-9375-A7BC5C166F91}" destId="{3D4B22B8-2AB5-0B49-B56D-5C8D2F76FBC1}" srcOrd="0" destOrd="0" parTransId="{5D1C0F27-B0A7-C240-9E94-44DD7F8589B0}" sibTransId="{390B25F7-8664-584B-8774-6484B6518D63}"/>
    <dgm:cxn modelId="{63E6A68E-6956-9F43-B02A-DF3B0E89E491}" type="presOf" srcId="{820E619B-26E4-3B40-B598-B635F9D107C3}" destId="{3CED70BF-CE13-A243-A250-AB50E97E6FF7}" srcOrd="0" destOrd="3" presId="urn:microsoft.com/office/officeart/2005/8/layout/default"/>
    <dgm:cxn modelId="{5E685593-3D1E-BD40-A465-7380A40E58D4}" srcId="{3C25ED59-B56D-8E4A-9375-A7BC5C166F91}" destId="{820E619B-26E4-3B40-B598-B635F9D107C3}" srcOrd="2" destOrd="0" parTransId="{3D1F0AF4-396C-8947-A85E-5F7C18E79E60}" sibTransId="{428D7079-38E4-F24F-88FA-3A946474E60D}"/>
    <dgm:cxn modelId="{16BB19C4-4ADE-1D4F-9579-3A445AB0C56F}" type="presOf" srcId="{75B2AEC6-CB6F-B845-B02E-D55046D3ADD0}" destId="{3CED70BF-CE13-A243-A250-AB50E97E6FF7}" srcOrd="0" destOrd="4" presId="urn:microsoft.com/office/officeart/2005/8/layout/default"/>
    <dgm:cxn modelId="{F47016C5-C2D3-FD45-A859-0A4F164723EE}" srcId="{3C25ED59-B56D-8E4A-9375-A7BC5C166F91}" destId="{EB49198A-6FD7-644F-8EB8-4CA4EF4755DB}" srcOrd="1" destOrd="0" parTransId="{90F39E6E-2429-CB4C-9A7C-20FC223BB544}" sibTransId="{8053C6A9-6A0B-274B-9F22-8A7960EE32CD}"/>
    <dgm:cxn modelId="{0DA61AE1-546F-3F4A-918A-B2C95433EDF3}" type="presOf" srcId="{3C25ED59-B56D-8E4A-9375-A7BC5C166F91}" destId="{3CED70BF-CE13-A243-A250-AB50E97E6FF7}" srcOrd="0" destOrd="0" presId="urn:microsoft.com/office/officeart/2005/8/layout/default"/>
    <dgm:cxn modelId="{D49E42E6-3056-094E-9B3E-E97F88AA85AA}" srcId="{3C25ED59-B56D-8E4A-9375-A7BC5C166F91}" destId="{0DDA610F-5BE2-6B4A-B56F-4E6A85E36C41}" srcOrd="4" destOrd="0" parTransId="{6343149D-1F15-A241-B35D-07E6F5565D28}" sibTransId="{20E9E910-935B-E04E-8AEC-223B03D711BA}"/>
    <dgm:cxn modelId="{69D812F2-5F70-F547-BF4F-49866D7F7E5D}" type="presOf" srcId="{0DDA610F-5BE2-6B4A-B56F-4E6A85E36C41}" destId="{3CED70BF-CE13-A243-A250-AB50E97E6FF7}" srcOrd="0" destOrd="5" presId="urn:microsoft.com/office/officeart/2005/8/layout/default"/>
    <dgm:cxn modelId="{F7355CB6-629B-0D40-BC09-774AC7DEA79A}" type="presParOf" srcId="{3E032574-B55F-F049-AE5F-E5741A6C395F}" destId="{3CED70BF-CE13-A243-A250-AB50E97E6FF7}"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7288DB6-E85C-204E-A6C0-D09A1075C406}"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3C25ED59-B56D-8E4A-9375-A7BC5C166F91}">
      <dgm:prSet phldrT="[Text]">
        <dgm:style>
          <a:lnRef idx="1">
            <a:schemeClr val="accent6"/>
          </a:lnRef>
          <a:fillRef idx="2">
            <a:schemeClr val="accent6"/>
          </a:fillRef>
          <a:effectRef idx="1">
            <a:schemeClr val="accent6"/>
          </a:effectRef>
          <a:fontRef idx="minor">
            <a:schemeClr val="dk1"/>
          </a:fontRef>
        </dgm:style>
      </dgm:prSet>
      <dgm:spPr>
        <a:solidFill>
          <a:schemeClr val="accent6">
            <a:lumMod val="20000"/>
            <a:lumOff val="80000"/>
          </a:schemeClr>
        </a:solidFill>
        <a:ln>
          <a:solidFill>
            <a:schemeClr val="accent6">
              <a:lumMod val="20000"/>
              <a:lumOff val="80000"/>
            </a:schemeClr>
          </a:solidFill>
        </a:ln>
      </dgm:spPr>
      <dgm:t>
        <a:bodyPr/>
        <a:lstStyle/>
        <a:p>
          <a:r>
            <a:rPr lang="en-US" b="1" dirty="0">
              <a:solidFill>
                <a:srgbClr val="002060"/>
              </a:solidFill>
            </a:rPr>
            <a:t>Internist</a:t>
          </a:r>
        </a:p>
      </dgm:t>
    </dgm:pt>
    <dgm:pt modelId="{F4932874-7D7D-F54F-8FF6-B70BB1024057}" type="parTrans" cxnId="{2A108A47-88A9-F74E-B21C-AB709E436F52}">
      <dgm:prSet/>
      <dgm:spPr/>
      <dgm:t>
        <a:bodyPr/>
        <a:lstStyle/>
        <a:p>
          <a:endParaRPr lang="en-US"/>
        </a:p>
      </dgm:t>
    </dgm:pt>
    <dgm:pt modelId="{99ED2579-6760-6E45-85A5-C7847F9B29AA}" type="sibTrans" cxnId="{2A108A47-88A9-F74E-B21C-AB709E436F52}">
      <dgm:prSet/>
      <dgm:spPr/>
      <dgm:t>
        <a:bodyPr/>
        <a:lstStyle/>
        <a:p>
          <a:endParaRPr lang="en-US"/>
        </a:p>
      </dgm:t>
    </dgm:pt>
    <dgm:pt modelId="{820E619B-26E4-3B40-B598-B635F9D107C3}">
      <dgm:prSet phldrT="[Text]">
        <dgm:style>
          <a:lnRef idx="1">
            <a:schemeClr val="accent6"/>
          </a:lnRef>
          <a:fillRef idx="2">
            <a:schemeClr val="accent6"/>
          </a:fillRef>
          <a:effectRef idx="1">
            <a:schemeClr val="accent6"/>
          </a:effectRef>
          <a:fontRef idx="minor">
            <a:schemeClr val="dk1"/>
          </a:fontRef>
        </dgm:style>
      </dgm:prSet>
      <dgm:spPr>
        <a:solidFill>
          <a:schemeClr val="accent6">
            <a:lumMod val="20000"/>
            <a:lumOff val="80000"/>
          </a:schemeClr>
        </a:solidFill>
        <a:ln>
          <a:solidFill>
            <a:schemeClr val="accent6">
              <a:lumMod val="20000"/>
              <a:lumOff val="80000"/>
            </a:schemeClr>
          </a:solidFill>
        </a:ln>
      </dgm:spPr>
      <dgm:t>
        <a:bodyPr/>
        <a:lstStyle/>
        <a:p>
          <a:r>
            <a:rPr lang="en-US" b="0" dirty="0">
              <a:solidFill>
                <a:srgbClr val="002060"/>
              </a:solidFill>
            </a:rPr>
            <a:t>General medical health</a:t>
          </a:r>
        </a:p>
      </dgm:t>
    </dgm:pt>
    <dgm:pt modelId="{3D1F0AF4-396C-8947-A85E-5F7C18E79E60}" type="parTrans" cxnId="{5E685593-3D1E-BD40-A465-7380A40E58D4}">
      <dgm:prSet/>
      <dgm:spPr/>
      <dgm:t>
        <a:bodyPr/>
        <a:lstStyle/>
        <a:p>
          <a:endParaRPr lang="en-US"/>
        </a:p>
      </dgm:t>
    </dgm:pt>
    <dgm:pt modelId="{428D7079-38E4-F24F-88FA-3A946474E60D}" type="sibTrans" cxnId="{5E685593-3D1E-BD40-A465-7380A40E58D4}">
      <dgm:prSet/>
      <dgm:spPr/>
      <dgm:t>
        <a:bodyPr/>
        <a:lstStyle/>
        <a:p>
          <a:endParaRPr lang="en-US"/>
        </a:p>
      </dgm:t>
    </dgm:pt>
    <dgm:pt modelId="{12D50038-44F4-2C4E-9D84-53FA6D9ED99E}">
      <dgm:prSet phldrT="[Text]">
        <dgm:style>
          <a:lnRef idx="1">
            <a:schemeClr val="accent6"/>
          </a:lnRef>
          <a:fillRef idx="2">
            <a:schemeClr val="accent6"/>
          </a:fillRef>
          <a:effectRef idx="1">
            <a:schemeClr val="accent6"/>
          </a:effectRef>
          <a:fontRef idx="minor">
            <a:schemeClr val="dk1"/>
          </a:fontRef>
        </dgm:style>
      </dgm:prSet>
      <dgm:spPr>
        <a:solidFill>
          <a:schemeClr val="accent6">
            <a:lumMod val="20000"/>
            <a:lumOff val="80000"/>
          </a:schemeClr>
        </a:solidFill>
        <a:ln>
          <a:solidFill>
            <a:schemeClr val="accent6">
              <a:lumMod val="20000"/>
              <a:lumOff val="80000"/>
            </a:schemeClr>
          </a:solidFill>
        </a:ln>
      </dgm:spPr>
      <dgm:t>
        <a:bodyPr/>
        <a:lstStyle/>
        <a:p>
          <a:r>
            <a:rPr lang="en-US" b="0" dirty="0">
              <a:solidFill>
                <a:srgbClr val="002060"/>
              </a:solidFill>
            </a:rPr>
            <a:t>Partners with Neurologist</a:t>
          </a:r>
        </a:p>
      </dgm:t>
    </dgm:pt>
    <dgm:pt modelId="{21452859-A0ED-254C-9768-87577B9F0DB8}" type="parTrans" cxnId="{B276CEED-C8C2-F74E-9DBE-126C0EA262A7}">
      <dgm:prSet/>
      <dgm:spPr/>
      <dgm:t>
        <a:bodyPr/>
        <a:lstStyle/>
        <a:p>
          <a:endParaRPr lang="en-US"/>
        </a:p>
      </dgm:t>
    </dgm:pt>
    <dgm:pt modelId="{17A9AAC9-28F0-D14A-9580-10CF0757F92B}" type="sibTrans" cxnId="{B276CEED-C8C2-F74E-9DBE-126C0EA262A7}">
      <dgm:prSet/>
      <dgm:spPr/>
      <dgm:t>
        <a:bodyPr/>
        <a:lstStyle/>
        <a:p>
          <a:endParaRPr lang="en-US"/>
        </a:p>
      </dgm:t>
    </dgm:pt>
    <dgm:pt modelId="{8CC67A64-C58B-8B47-BBE6-CCB43399DC41}">
      <dgm:prSet phldrT="[Text]">
        <dgm:style>
          <a:lnRef idx="1">
            <a:schemeClr val="accent6"/>
          </a:lnRef>
          <a:fillRef idx="2">
            <a:schemeClr val="accent6"/>
          </a:fillRef>
          <a:effectRef idx="1">
            <a:schemeClr val="accent6"/>
          </a:effectRef>
          <a:fontRef idx="minor">
            <a:schemeClr val="dk1"/>
          </a:fontRef>
        </dgm:style>
      </dgm:prSet>
      <dgm:spPr>
        <a:solidFill>
          <a:schemeClr val="accent6">
            <a:lumMod val="20000"/>
            <a:lumOff val="80000"/>
          </a:schemeClr>
        </a:solidFill>
        <a:ln>
          <a:solidFill>
            <a:schemeClr val="accent6">
              <a:lumMod val="20000"/>
              <a:lumOff val="80000"/>
            </a:schemeClr>
          </a:solidFill>
        </a:ln>
      </dgm:spPr>
      <dgm:t>
        <a:bodyPr/>
        <a:lstStyle/>
        <a:p>
          <a:r>
            <a:rPr lang="en-US" b="0" dirty="0">
              <a:solidFill>
                <a:srgbClr val="002060"/>
              </a:solidFill>
            </a:rPr>
            <a:t>Coordinates care with specialists</a:t>
          </a:r>
        </a:p>
      </dgm:t>
    </dgm:pt>
    <dgm:pt modelId="{2D7D42F9-5571-B842-9EED-292DFC04418A}" type="parTrans" cxnId="{74D68BF5-AA38-B54C-AECF-D5BFBB0490EF}">
      <dgm:prSet/>
      <dgm:spPr/>
    </dgm:pt>
    <dgm:pt modelId="{6CA46694-96ED-9945-AA16-9EAD3FA263C2}" type="sibTrans" cxnId="{74D68BF5-AA38-B54C-AECF-D5BFBB0490EF}">
      <dgm:prSet/>
      <dgm:spPr/>
    </dgm:pt>
    <dgm:pt modelId="{41A0FEF0-7D56-454D-99BD-07F4F426C00F}">
      <dgm:prSet phldrT="[Text]">
        <dgm:style>
          <a:lnRef idx="1">
            <a:schemeClr val="accent6"/>
          </a:lnRef>
          <a:fillRef idx="2">
            <a:schemeClr val="accent6"/>
          </a:fillRef>
          <a:effectRef idx="1">
            <a:schemeClr val="accent6"/>
          </a:effectRef>
          <a:fontRef idx="minor">
            <a:schemeClr val="dk1"/>
          </a:fontRef>
        </dgm:style>
      </dgm:prSet>
      <dgm:spPr>
        <a:solidFill>
          <a:schemeClr val="accent6">
            <a:lumMod val="20000"/>
            <a:lumOff val="80000"/>
          </a:schemeClr>
        </a:solidFill>
        <a:ln>
          <a:solidFill>
            <a:schemeClr val="accent6">
              <a:lumMod val="20000"/>
              <a:lumOff val="80000"/>
            </a:schemeClr>
          </a:solidFill>
        </a:ln>
      </dgm:spPr>
      <dgm:t>
        <a:bodyPr/>
        <a:lstStyle/>
        <a:p>
          <a:r>
            <a:rPr lang="en-US" b="0" dirty="0">
              <a:solidFill>
                <a:srgbClr val="002060"/>
              </a:solidFill>
            </a:rPr>
            <a:t>Cardiologist</a:t>
          </a:r>
        </a:p>
      </dgm:t>
    </dgm:pt>
    <dgm:pt modelId="{72BA0942-1588-7F45-9ADF-D10211CB8F17}" type="parTrans" cxnId="{A58B624C-BBFF-894D-A4DD-7FE7A664544C}">
      <dgm:prSet/>
      <dgm:spPr/>
    </dgm:pt>
    <dgm:pt modelId="{8D20AA98-AFB6-3F46-B91F-8F22D45665FF}" type="sibTrans" cxnId="{A58B624C-BBFF-894D-A4DD-7FE7A664544C}">
      <dgm:prSet/>
      <dgm:spPr/>
    </dgm:pt>
    <dgm:pt modelId="{58E9C7D9-BB17-9D4E-81EE-1CB793E299E1}">
      <dgm:prSet phldrT="[Text]">
        <dgm:style>
          <a:lnRef idx="1">
            <a:schemeClr val="accent6"/>
          </a:lnRef>
          <a:fillRef idx="2">
            <a:schemeClr val="accent6"/>
          </a:fillRef>
          <a:effectRef idx="1">
            <a:schemeClr val="accent6"/>
          </a:effectRef>
          <a:fontRef idx="minor">
            <a:schemeClr val="dk1"/>
          </a:fontRef>
        </dgm:style>
      </dgm:prSet>
      <dgm:spPr>
        <a:solidFill>
          <a:schemeClr val="accent6">
            <a:lumMod val="20000"/>
            <a:lumOff val="80000"/>
          </a:schemeClr>
        </a:solidFill>
        <a:ln>
          <a:solidFill>
            <a:schemeClr val="accent6">
              <a:lumMod val="20000"/>
              <a:lumOff val="80000"/>
            </a:schemeClr>
          </a:solidFill>
        </a:ln>
      </dgm:spPr>
      <dgm:t>
        <a:bodyPr/>
        <a:lstStyle/>
        <a:p>
          <a:r>
            <a:rPr lang="en-US" b="0" dirty="0">
              <a:solidFill>
                <a:srgbClr val="002060"/>
              </a:solidFill>
            </a:rPr>
            <a:t>Gastroenterologist</a:t>
          </a:r>
        </a:p>
      </dgm:t>
    </dgm:pt>
    <dgm:pt modelId="{5F1EF130-BFCA-724A-B35B-D98EB28E2D6E}" type="parTrans" cxnId="{3A32D548-94C8-CC45-A2D0-57A674B786B8}">
      <dgm:prSet/>
      <dgm:spPr/>
    </dgm:pt>
    <dgm:pt modelId="{CEDFCC01-FE09-C840-85BB-7C32FFCBF5B9}" type="sibTrans" cxnId="{3A32D548-94C8-CC45-A2D0-57A674B786B8}">
      <dgm:prSet/>
      <dgm:spPr/>
    </dgm:pt>
    <dgm:pt modelId="{BA5F9926-E348-AA43-9E46-B9952FF6698F}">
      <dgm:prSet phldrT="[Text]">
        <dgm:style>
          <a:lnRef idx="1">
            <a:schemeClr val="accent6"/>
          </a:lnRef>
          <a:fillRef idx="2">
            <a:schemeClr val="accent6"/>
          </a:fillRef>
          <a:effectRef idx="1">
            <a:schemeClr val="accent6"/>
          </a:effectRef>
          <a:fontRef idx="minor">
            <a:schemeClr val="dk1"/>
          </a:fontRef>
        </dgm:style>
      </dgm:prSet>
      <dgm:spPr>
        <a:solidFill>
          <a:schemeClr val="accent6">
            <a:lumMod val="20000"/>
            <a:lumOff val="80000"/>
          </a:schemeClr>
        </a:solidFill>
        <a:ln>
          <a:solidFill>
            <a:schemeClr val="accent6">
              <a:lumMod val="20000"/>
              <a:lumOff val="80000"/>
            </a:schemeClr>
          </a:solidFill>
        </a:ln>
      </dgm:spPr>
      <dgm:t>
        <a:bodyPr/>
        <a:lstStyle/>
        <a:p>
          <a:r>
            <a:rPr lang="en-US" b="0" dirty="0">
              <a:solidFill>
                <a:srgbClr val="002060"/>
              </a:solidFill>
            </a:rPr>
            <a:t>Pulmonologist</a:t>
          </a:r>
        </a:p>
      </dgm:t>
    </dgm:pt>
    <dgm:pt modelId="{104CFCC7-39AD-934C-9A33-0C9DE7709BF0}" type="parTrans" cxnId="{552A1EFD-7DB5-B541-AAD7-430E069B2AB8}">
      <dgm:prSet/>
      <dgm:spPr/>
    </dgm:pt>
    <dgm:pt modelId="{ADFA394E-F169-8445-898F-D6066C345707}" type="sibTrans" cxnId="{552A1EFD-7DB5-B541-AAD7-430E069B2AB8}">
      <dgm:prSet/>
      <dgm:spPr/>
    </dgm:pt>
    <dgm:pt modelId="{D8D13994-3BDA-6046-A60C-F54E87CDB9A5}">
      <dgm:prSet phldrT="[Text]">
        <dgm:style>
          <a:lnRef idx="1">
            <a:schemeClr val="accent6"/>
          </a:lnRef>
          <a:fillRef idx="2">
            <a:schemeClr val="accent6"/>
          </a:fillRef>
          <a:effectRef idx="1">
            <a:schemeClr val="accent6"/>
          </a:effectRef>
          <a:fontRef idx="minor">
            <a:schemeClr val="dk1"/>
          </a:fontRef>
        </dgm:style>
      </dgm:prSet>
      <dgm:spPr>
        <a:solidFill>
          <a:schemeClr val="accent6">
            <a:lumMod val="20000"/>
            <a:lumOff val="80000"/>
          </a:schemeClr>
        </a:solidFill>
        <a:ln>
          <a:solidFill>
            <a:schemeClr val="accent6">
              <a:lumMod val="20000"/>
              <a:lumOff val="80000"/>
            </a:schemeClr>
          </a:solidFill>
        </a:ln>
      </dgm:spPr>
      <dgm:t>
        <a:bodyPr/>
        <a:lstStyle/>
        <a:p>
          <a:r>
            <a:rPr lang="en-US" b="0" dirty="0">
              <a:solidFill>
                <a:srgbClr val="002060"/>
              </a:solidFill>
            </a:rPr>
            <a:t>Hematologist/Oncologist</a:t>
          </a:r>
        </a:p>
      </dgm:t>
    </dgm:pt>
    <dgm:pt modelId="{B8905133-FBEB-9444-BE0A-62E9DAA47703}" type="parTrans" cxnId="{6E460274-B269-4449-9F9C-58619D12A1E8}">
      <dgm:prSet/>
      <dgm:spPr/>
    </dgm:pt>
    <dgm:pt modelId="{687C1330-370D-A648-A36E-DC6E1ED46A66}" type="sibTrans" cxnId="{6E460274-B269-4449-9F9C-58619D12A1E8}">
      <dgm:prSet/>
      <dgm:spPr/>
    </dgm:pt>
    <dgm:pt modelId="{4350BC57-F0B3-2944-AEA9-43E8B294F2E1}">
      <dgm:prSet phldrT="[Text]">
        <dgm:style>
          <a:lnRef idx="1">
            <a:schemeClr val="accent6"/>
          </a:lnRef>
          <a:fillRef idx="2">
            <a:schemeClr val="accent6"/>
          </a:fillRef>
          <a:effectRef idx="1">
            <a:schemeClr val="accent6"/>
          </a:effectRef>
          <a:fontRef idx="minor">
            <a:schemeClr val="dk1"/>
          </a:fontRef>
        </dgm:style>
      </dgm:prSet>
      <dgm:spPr>
        <a:solidFill>
          <a:schemeClr val="accent6">
            <a:lumMod val="20000"/>
            <a:lumOff val="80000"/>
          </a:schemeClr>
        </a:solidFill>
        <a:ln>
          <a:solidFill>
            <a:schemeClr val="accent6">
              <a:lumMod val="20000"/>
              <a:lumOff val="80000"/>
            </a:schemeClr>
          </a:solidFill>
        </a:ln>
      </dgm:spPr>
      <dgm:t>
        <a:bodyPr/>
        <a:lstStyle/>
        <a:p>
          <a:r>
            <a:rPr lang="en-US" b="0" dirty="0">
              <a:solidFill>
                <a:srgbClr val="002060"/>
              </a:solidFill>
            </a:rPr>
            <a:t>Endocrinologist</a:t>
          </a:r>
        </a:p>
      </dgm:t>
    </dgm:pt>
    <dgm:pt modelId="{E128D47C-545D-2B4A-9F62-4B4CA7FE01A3}" type="parTrans" cxnId="{3C8F5728-8897-7442-8DE4-A42BA48FFB6D}">
      <dgm:prSet/>
      <dgm:spPr/>
    </dgm:pt>
    <dgm:pt modelId="{C3025C5F-A29D-734A-9E8A-06500255B481}" type="sibTrans" cxnId="{3C8F5728-8897-7442-8DE4-A42BA48FFB6D}">
      <dgm:prSet/>
      <dgm:spPr/>
    </dgm:pt>
    <dgm:pt modelId="{3E032574-B55F-F049-AE5F-E5741A6C395F}" type="pres">
      <dgm:prSet presAssocID="{D7288DB6-E85C-204E-A6C0-D09A1075C406}" presName="diagram" presStyleCnt="0">
        <dgm:presLayoutVars>
          <dgm:dir/>
          <dgm:resizeHandles val="exact"/>
        </dgm:presLayoutVars>
      </dgm:prSet>
      <dgm:spPr/>
    </dgm:pt>
    <dgm:pt modelId="{3CED70BF-CE13-A243-A250-AB50E97E6FF7}" type="pres">
      <dgm:prSet presAssocID="{3C25ED59-B56D-8E4A-9375-A7BC5C166F91}" presName="node" presStyleLbl="node1" presStyleIdx="0" presStyleCnt="1" custScaleX="143429" custScaleY="125408" custLinFactNeighborX="-1375" custLinFactNeighborY="18608">
        <dgm:presLayoutVars>
          <dgm:bulletEnabled val="1"/>
        </dgm:presLayoutVars>
      </dgm:prSet>
      <dgm:spPr/>
    </dgm:pt>
  </dgm:ptLst>
  <dgm:cxnLst>
    <dgm:cxn modelId="{3C8F5728-8897-7442-8DE4-A42BA48FFB6D}" srcId="{8CC67A64-C58B-8B47-BBE6-CCB43399DC41}" destId="{4350BC57-F0B3-2944-AEA9-43E8B294F2E1}" srcOrd="4" destOrd="0" parTransId="{E128D47C-545D-2B4A-9F62-4B4CA7FE01A3}" sibTransId="{C3025C5F-A29D-734A-9E8A-06500255B481}"/>
    <dgm:cxn modelId="{A382B22A-99D1-5340-9882-EE6A5FBD2B5D}" type="presOf" srcId="{3C25ED59-B56D-8E4A-9375-A7BC5C166F91}" destId="{3CED70BF-CE13-A243-A250-AB50E97E6FF7}" srcOrd="0" destOrd="0" presId="urn:microsoft.com/office/officeart/2005/8/layout/default"/>
    <dgm:cxn modelId="{DE96E633-09A9-A34E-8473-469576488CC2}" type="presOf" srcId="{12D50038-44F4-2C4E-9D84-53FA6D9ED99E}" destId="{3CED70BF-CE13-A243-A250-AB50E97E6FF7}" srcOrd="0" destOrd="2" presId="urn:microsoft.com/office/officeart/2005/8/layout/default"/>
    <dgm:cxn modelId="{2A108A47-88A9-F74E-B21C-AB709E436F52}" srcId="{D7288DB6-E85C-204E-A6C0-D09A1075C406}" destId="{3C25ED59-B56D-8E4A-9375-A7BC5C166F91}" srcOrd="0" destOrd="0" parTransId="{F4932874-7D7D-F54F-8FF6-B70BB1024057}" sibTransId="{99ED2579-6760-6E45-85A5-C7847F9B29AA}"/>
    <dgm:cxn modelId="{3A32D548-94C8-CC45-A2D0-57A674B786B8}" srcId="{8CC67A64-C58B-8B47-BBE6-CCB43399DC41}" destId="{58E9C7D9-BB17-9D4E-81EE-1CB793E299E1}" srcOrd="1" destOrd="0" parTransId="{5F1EF130-BFCA-724A-B35B-D98EB28E2D6E}" sibTransId="{CEDFCC01-FE09-C840-85BB-7C32FFCBF5B9}"/>
    <dgm:cxn modelId="{A58B624C-BBFF-894D-A4DD-7FE7A664544C}" srcId="{8CC67A64-C58B-8B47-BBE6-CCB43399DC41}" destId="{41A0FEF0-7D56-454D-99BD-07F4F426C00F}" srcOrd="0" destOrd="0" parTransId="{72BA0942-1588-7F45-9ADF-D10211CB8F17}" sibTransId="{8D20AA98-AFB6-3F46-B91F-8F22D45665FF}"/>
    <dgm:cxn modelId="{99E1B34D-67FC-AA45-BA1C-8E53F65F766A}" type="presOf" srcId="{D8D13994-3BDA-6046-A60C-F54E87CDB9A5}" destId="{3CED70BF-CE13-A243-A250-AB50E97E6FF7}" srcOrd="0" destOrd="7" presId="urn:microsoft.com/office/officeart/2005/8/layout/default"/>
    <dgm:cxn modelId="{8A14354E-9BC8-BC46-BC21-73B3649DD5A4}" type="presOf" srcId="{4350BC57-F0B3-2944-AEA9-43E8B294F2E1}" destId="{3CED70BF-CE13-A243-A250-AB50E97E6FF7}" srcOrd="0" destOrd="8" presId="urn:microsoft.com/office/officeart/2005/8/layout/default"/>
    <dgm:cxn modelId="{4D15A75F-8330-7943-A336-249BAB54B661}" type="presOf" srcId="{D7288DB6-E85C-204E-A6C0-D09A1075C406}" destId="{3E032574-B55F-F049-AE5F-E5741A6C395F}" srcOrd="0" destOrd="0" presId="urn:microsoft.com/office/officeart/2005/8/layout/default"/>
    <dgm:cxn modelId="{1016F573-5346-A142-A9A3-DDE7B37D5780}" type="presOf" srcId="{41A0FEF0-7D56-454D-99BD-07F4F426C00F}" destId="{3CED70BF-CE13-A243-A250-AB50E97E6FF7}" srcOrd="0" destOrd="4" presId="urn:microsoft.com/office/officeart/2005/8/layout/default"/>
    <dgm:cxn modelId="{6E460274-B269-4449-9F9C-58619D12A1E8}" srcId="{8CC67A64-C58B-8B47-BBE6-CCB43399DC41}" destId="{D8D13994-3BDA-6046-A60C-F54E87CDB9A5}" srcOrd="3" destOrd="0" parTransId="{B8905133-FBEB-9444-BE0A-62E9DAA47703}" sibTransId="{687C1330-370D-A648-A36E-DC6E1ED46A66}"/>
    <dgm:cxn modelId="{23A24D7B-CA87-A346-B4FD-65CDC534F005}" type="presOf" srcId="{8CC67A64-C58B-8B47-BBE6-CCB43399DC41}" destId="{3CED70BF-CE13-A243-A250-AB50E97E6FF7}" srcOrd="0" destOrd="3" presId="urn:microsoft.com/office/officeart/2005/8/layout/default"/>
    <dgm:cxn modelId="{FBC8668F-162D-D041-B826-281BCD99AB7E}" type="presOf" srcId="{58E9C7D9-BB17-9D4E-81EE-1CB793E299E1}" destId="{3CED70BF-CE13-A243-A250-AB50E97E6FF7}" srcOrd="0" destOrd="5" presId="urn:microsoft.com/office/officeart/2005/8/layout/default"/>
    <dgm:cxn modelId="{5E685593-3D1E-BD40-A465-7380A40E58D4}" srcId="{3C25ED59-B56D-8E4A-9375-A7BC5C166F91}" destId="{820E619B-26E4-3B40-B598-B635F9D107C3}" srcOrd="0" destOrd="0" parTransId="{3D1F0AF4-396C-8947-A85E-5F7C18E79E60}" sibTransId="{428D7079-38E4-F24F-88FA-3A946474E60D}"/>
    <dgm:cxn modelId="{64B93BB5-548A-1A42-B59F-197910DE7D29}" type="presOf" srcId="{820E619B-26E4-3B40-B598-B635F9D107C3}" destId="{3CED70BF-CE13-A243-A250-AB50E97E6FF7}" srcOrd="0" destOrd="1" presId="urn:microsoft.com/office/officeart/2005/8/layout/default"/>
    <dgm:cxn modelId="{A543DEB5-6855-134E-8F3E-C220840E7F95}" type="presOf" srcId="{BA5F9926-E348-AA43-9E46-B9952FF6698F}" destId="{3CED70BF-CE13-A243-A250-AB50E97E6FF7}" srcOrd="0" destOrd="6" presId="urn:microsoft.com/office/officeart/2005/8/layout/default"/>
    <dgm:cxn modelId="{B276CEED-C8C2-F74E-9DBE-126C0EA262A7}" srcId="{3C25ED59-B56D-8E4A-9375-A7BC5C166F91}" destId="{12D50038-44F4-2C4E-9D84-53FA6D9ED99E}" srcOrd="1" destOrd="0" parTransId="{21452859-A0ED-254C-9768-87577B9F0DB8}" sibTransId="{17A9AAC9-28F0-D14A-9580-10CF0757F92B}"/>
    <dgm:cxn modelId="{74D68BF5-AA38-B54C-AECF-D5BFBB0490EF}" srcId="{3C25ED59-B56D-8E4A-9375-A7BC5C166F91}" destId="{8CC67A64-C58B-8B47-BBE6-CCB43399DC41}" srcOrd="2" destOrd="0" parTransId="{2D7D42F9-5571-B842-9EED-292DFC04418A}" sibTransId="{6CA46694-96ED-9945-AA16-9EAD3FA263C2}"/>
    <dgm:cxn modelId="{552A1EFD-7DB5-B541-AAD7-430E069B2AB8}" srcId="{8CC67A64-C58B-8B47-BBE6-CCB43399DC41}" destId="{BA5F9926-E348-AA43-9E46-B9952FF6698F}" srcOrd="2" destOrd="0" parTransId="{104CFCC7-39AD-934C-9A33-0C9DE7709BF0}" sibTransId="{ADFA394E-F169-8445-898F-D6066C345707}"/>
    <dgm:cxn modelId="{87C2F664-78C0-C14B-9599-EDC66046969B}" type="presParOf" srcId="{3E032574-B55F-F049-AE5F-E5741A6C395F}" destId="{3CED70BF-CE13-A243-A250-AB50E97E6FF7}"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DFE8DB-7414-4B25-A279-85D4526F1E29}">
      <dsp:nvSpPr>
        <dsp:cNvPr id="0" name=""/>
        <dsp:cNvSpPr/>
      </dsp:nvSpPr>
      <dsp:spPr>
        <a:xfrm>
          <a:off x="0" y="3710"/>
          <a:ext cx="6213158" cy="1271160"/>
        </a:xfrm>
        <a:prstGeom prst="roundRect">
          <a:avLst>
            <a:gd name="adj" fmla="val 10000"/>
          </a:avLst>
        </a:prstGeom>
        <a:solidFill>
          <a:srgbClr val="084B7C"/>
        </a:solidFill>
        <a:ln>
          <a:noFill/>
        </a:ln>
        <a:effectLst/>
      </dsp:spPr>
      <dsp:style>
        <a:lnRef idx="0">
          <a:scrgbClr r="0" g="0" b="0"/>
        </a:lnRef>
        <a:fillRef idx="1">
          <a:scrgbClr r="0" g="0" b="0"/>
        </a:fillRef>
        <a:effectRef idx="0">
          <a:scrgbClr r="0" g="0" b="0"/>
        </a:effectRef>
        <a:fontRef idx="minor"/>
      </dsp:style>
    </dsp:sp>
    <dsp:sp modelId="{6FECE7FC-37B3-4584-9B88-E38F3AAF3909}">
      <dsp:nvSpPr>
        <dsp:cNvPr id="0" name=""/>
        <dsp:cNvSpPr/>
      </dsp:nvSpPr>
      <dsp:spPr>
        <a:xfrm>
          <a:off x="384526" y="289721"/>
          <a:ext cx="699821" cy="69913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10E6B8-980E-4FA3-A5D7-EF3C0769F513}">
      <dsp:nvSpPr>
        <dsp:cNvPr id="0" name=""/>
        <dsp:cNvSpPr/>
      </dsp:nvSpPr>
      <dsp:spPr>
        <a:xfrm>
          <a:off x="1468874" y="3710"/>
          <a:ext cx="4667122" cy="1272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663" tIns="134663" rIns="134663" bIns="134663" numCol="1" spcCol="1270" anchor="ctr" anchorCtr="0">
          <a:noAutofit/>
        </a:bodyPr>
        <a:lstStyle/>
        <a:p>
          <a:pPr marL="0" lvl="0" indent="0" algn="l" defTabSz="622300">
            <a:lnSpc>
              <a:spcPct val="90000"/>
            </a:lnSpc>
            <a:spcBef>
              <a:spcPct val="0"/>
            </a:spcBef>
            <a:spcAft>
              <a:spcPct val="35000"/>
            </a:spcAft>
            <a:buNone/>
          </a:pPr>
          <a:r>
            <a:rPr lang="en-US" sz="1400" b="1" kern="1200" dirty="0"/>
            <a:t>The information provided by speakers in any presentation made as part of the 2021 NAF Annual Ataxia Conference is for informational use only.</a:t>
          </a:r>
        </a:p>
      </dsp:txBody>
      <dsp:txXfrm>
        <a:off x="1468874" y="3710"/>
        <a:ext cx="4667122" cy="1272403"/>
      </dsp:txXfrm>
    </dsp:sp>
    <dsp:sp modelId="{5982E6F3-4645-423F-9FFD-5C44431A4D71}">
      <dsp:nvSpPr>
        <dsp:cNvPr id="0" name=""/>
        <dsp:cNvSpPr/>
      </dsp:nvSpPr>
      <dsp:spPr>
        <a:xfrm>
          <a:off x="0" y="1575503"/>
          <a:ext cx="6213158" cy="1271160"/>
        </a:xfrm>
        <a:prstGeom prst="roundRect">
          <a:avLst>
            <a:gd name="adj" fmla="val 10000"/>
          </a:avLst>
        </a:prstGeom>
        <a:solidFill>
          <a:srgbClr val="00B0F0"/>
        </a:solidFill>
        <a:ln>
          <a:noFill/>
        </a:ln>
        <a:effectLst/>
      </dsp:spPr>
      <dsp:style>
        <a:lnRef idx="0">
          <a:scrgbClr r="0" g="0" b="0"/>
        </a:lnRef>
        <a:fillRef idx="1">
          <a:scrgbClr r="0" g="0" b="0"/>
        </a:fillRef>
        <a:effectRef idx="0">
          <a:scrgbClr r="0" g="0" b="0"/>
        </a:effectRef>
        <a:fontRef idx="minor"/>
      </dsp:style>
    </dsp:sp>
    <dsp:sp modelId="{0A6C3B1C-6640-45FE-AB02-00B38EF2C42E}">
      <dsp:nvSpPr>
        <dsp:cNvPr id="0" name=""/>
        <dsp:cNvSpPr/>
      </dsp:nvSpPr>
      <dsp:spPr>
        <a:xfrm>
          <a:off x="384526" y="1861514"/>
          <a:ext cx="699821" cy="69913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5F9469-C142-43B0-BFC4-6F555F9E4026}">
      <dsp:nvSpPr>
        <dsp:cNvPr id="0" name=""/>
        <dsp:cNvSpPr/>
      </dsp:nvSpPr>
      <dsp:spPr>
        <a:xfrm>
          <a:off x="1468874" y="1575503"/>
          <a:ext cx="4667122" cy="1272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663" tIns="134663" rIns="134663" bIns="134663" numCol="1" spcCol="1270" anchor="ctr" anchorCtr="0">
          <a:noAutofit/>
        </a:bodyPr>
        <a:lstStyle/>
        <a:p>
          <a:pPr marL="0" lvl="0" indent="0" algn="l" defTabSz="622300">
            <a:lnSpc>
              <a:spcPct val="90000"/>
            </a:lnSpc>
            <a:spcBef>
              <a:spcPct val="0"/>
            </a:spcBef>
            <a:spcAft>
              <a:spcPct val="35000"/>
            </a:spcAft>
            <a:buNone/>
          </a:pPr>
          <a:r>
            <a:rPr lang="en-US" sz="1400" b="1" kern="1200"/>
            <a:t>NAF </a:t>
          </a:r>
          <a:r>
            <a:rPr lang="en-US" sz="1400" b="1" kern="1200" dirty="0"/>
            <a:t>encourages all attendees to consult with their primary care provider, neurologist, or other healthcare provider about any advice, exercise, therapies, medication, treatment, nutritional supplement, or regimen that may have been mentioned as part of any presentation.</a:t>
          </a:r>
        </a:p>
      </dsp:txBody>
      <dsp:txXfrm>
        <a:off x="1468874" y="1575503"/>
        <a:ext cx="4667122" cy="1272403"/>
      </dsp:txXfrm>
    </dsp:sp>
    <dsp:sp modelId="{151CBA18-E3FA-42E4-B0F1-4BB393156A2A}">
      <dsp:nvSpPr>
        <dsp:cNvPr id="0" name=""/>
        <dsp:cNvSpPr/>
      </dsp:nvSpPr>
      <dsp:spPr>
        <a:xfrm>
          <a:off x="0" y="3147295"/>
          <a:ext cx="6213158" cy="1271160"/>
        </a:xfrm>
        <a:prstGeom prst="roundRect">
          <a:avLst>
            <a:gd name="adj" fmla="val 10000"/>
          </a:avLst>
        </a:prstGeom>
        <a:solidFill>
          <a:srgbClr val="FBA924"/>
        </a:solidFill>
        <a:ln>
          <a:noFill/>
        </a:ln>
        <a:effectLst/>
      </dsp:spPr>
      <dsp:style>
        <a:lnRef idx="0">
          <a:scrgbClr r="0" g="0" b="0"/>
        </a:lnRef>
        <a:fillRef idx="1">
          <a:scrgbClr r="0" g="0" b="0"/>
        </a:fillRef>
        <a:effectRef idx="0">
          <a:scrgbClr r="0" g="0" b="0"/>
        </a:effectRef>
        <a:fontRef idx="minor"/>
      </dsp:style>
    </dsp:sp>
    <dsp:sp modelId="{EDD5CF15-7199-414D-993D-97A14DF24489}">
      <dsp:nvSpPr>
        <dsp:cNvPr id="0" name=""/>
        <dsp:cNvSpPr/>
      </dsp:nvSpPr>
      <dsp:spPr>
        <a:xfrm>
          <a:off x="384526" y="3433306"/>
          <a:ext cx="699821" cy="69913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6BE490-E737-43B3-9B05-02EE0FB16623}">
      <dsp:nvSpPr>
        <dsp:cNvPr id="0" name=""/>
        <dsp:cNvSpPr/>
      </dsp:nvSpPr>
      <dsp:spPr>
        <a:xfrm>
          <a:off x="1468874" y="3147295"/>
          <a:ext cx="4667122" cy="1272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663" tIns="134663" rIns="134663" bIns="134663" numCol="1" spcCol="1270" anchor="ctr" anchorCtr="0">
          <a:noAutofit/>
        </a:bodyPr>
        <a:lstStyle/>
        <a:p>
          <a:pPr marL="0" lvl="0" indent="0" algn="l" defTabSz="622300">
            <a:lnSpc>
              <a:spcPct val="90000"/>
            </a:lnSpc>
            <a:spcBef>
              <a:spcPct val="0"/>
            </a:spcBef>
            <a:spcAft>
              <a:spcPct val="35000"/>
            </a:spcAft>
            <a:buNone/>
          </a:pPr>
          <a:r>
            <a:rPr lang="en-US" sz="1400" b="1" kern="1200" dirty="0"/>
            <a:t>Products or series mentioned during these presentations does not imply endorsement by the NAF.</a:t>
          </a:r>
        </a:p>
      </dsp:txBody>
      <dsp:txXfrm>
        <a:off x="1468874" y="3147295"/>
        <a:ext cx="4667122" cy="127240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D70BF-CE13-A243-A250-AB50E97E6FF7}">
      <dsp:nvSpPr>
        <dsp:cNvPr id="0" name=""/>
        <dsp:cNvSpPr/>
      </dsp:nvSpPr>
      <dsp:spPr>
        <a:xfrm>
          <a:off x="1294769" y="8238"/>
          <a:ext cx="8547980" cy="4484386"/>
        </a:xfrm>
        <a:prstGeom prst="rect">
          <a:avLst/>
        </a:prstGeom>
        <a:solidFill>
          <a:schemeClr val="accent6">
            <a:lumMod val="20000"/>
            <a:lumOff val="80000"/>
          </a:schemeClr>
        </a:soli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b="1" kern="1200" dirty="0">
              <a:solidFill>
                <a:srgbClr val="002060"/>
              </a:solidFill>
            </a:rPr>
            <a:t>Other specialists</a:t>
          </a:r>
        </a:p>
        <a:p>
          <a:pPr marL="228600" lvl="1" indent="-228600" algn="l" defTabSz="1155700">
            <a:lnSpc>
              <a:spcPct val="90000"/>
            </a:lnSpc>
            <a:spcBef>
              <a:spcPct val="0"/>
            </a:spcBef>
            <a:spcAft>
              <a:spcPct val="15000"/>
            </a:spcAft>
            <a:buChar char="•"/>
          </a:pPr>
          <a:r>
            <a:rPr lang="en-US" sz="2600" b="0" kern="1200" dirty="0">
              <a:solidFill>
                <a:srgbClr val="002060"/>
              </a:solidFill>
            </a:rPr>
            <a:t>Physical medicine and rehabilitation specialist</a:t>
          </a:r>
        </a:p>
        <a:p>
          <a:pPr marL="228600" lvl="1" indent="-228600" algn="l" defTabSz="1155700">
            <a:lnSpc>
              <a:spcPct val="90000"/>
            </a:lnSpc>
            <a:spcBef>
              <a:spcPct val="0"/>
            </a:spcBef>
            <a:spcAft>
              <a:spcPct val="15000"/>
            </a:spcAft>
            <a:buChar char="•"/>
          </a:pPr>
          <a:r>
            <a:rPr lang="en-US" sz="2600" b="0" kern="1200" dirty="0">
              <a:solidFill>
                <a:srgbClr val="002060"/>
              </a:solidFill>
            </a:rPr>
            <a:t>Ophthalmologist</a:t>
          </a:r>
        </a:p>
        <a:p>
          <a:pPr marL="228600" lvl="1" indent="-228600" algn="l" defTabSz="1155700">
            <a:lnSpc>
              <a:spcPct val="90000"/>
            </a:lnSpc>
            <a:spcBef>
              <a:spcPct val="0"/>
            </a:spcBef>
            <a:spcAft>
              <a:spcPct val="15000"/>
            </a:spcAft>
            <a:buChar char="•"/>
          </a:pPr>
          <a:r>
            <a:rPr lang="en-US" sz="2600" b="0" kern="1200" dirty="0">
              <a:solidFill>
                <a:srgbClr val="002060"/>
              </a:solidFill>
            </a:rPr>
            <a:t>Urologist</a:t>
          </a:r>
        </a:p>
        <a:p>
          <a:pPr marL="228600" lvl="1" indent="-228600" algn="l" defTabSz="1155700">
            <a:lnSpc>
              <a:spcPct val="90000"/>
            </a:lnSpc>
            <a:spcBef>
              <a:spcPct val="0"/>
            </a:spcBef>
            <a:spcAft>
              <a:spcPct val="15000"/>
            </a:spcAft>
            <a:buChar char="•"/>
          </a:pPr>
          <a:r>
            <a:rPr lang="en-US" sz="2600" b="0" kern="1200" dirty="0">
              <a:solidFill>
                <a:srgbClr val="002060"/>
              </a:solidFill>
            </a:rPr>
            <a:t>Sleep specialists</a:t>
          </a:r>
        </a:p>
        <a:p>
          <a:pPr marL="228600" lvl="1" indent="-228600" algn="l" defTabSz="1155700">
            <a:lnSpc>
              <a:spcPct val="90000"/>
            </a:lnSpc>
            <a:spcBef>
              <a:spcPct val="0"/>
            </a:spcBef>
            <a:spcAft>
              <a:spcPct val="15000"/>
            </a:spcAft>
            <a:buChar char="•"/>
          </a:pPr>
          <a:r>
            <a:rPr lang="en-US" sz="2600" b="0" kern="1200" dirty="0">
              <a:solidFill>
                <a:srgbClr val="002060"/>
              </a:solidFill>
            </a:rPr>
            <a:t>Otolaryngologists</a:t>
          </a:r>
        </a:p>
        <a:p>
          <a:pPr marL="228600" lvl="1" indent="-228600" algn="l" defTabSz="1155700">
            <a:lnSpc>
              <a:spcPct val="90000"/>
            </a:lnSpc>
            <a:spcBef>
              <a:spcPct val="0"/>
            </a:spcBef>
            <a:spcAft>
              <a:spcPct val="15000"/>
            </a:spcAft>
            <a:buChar char="•"/>
          </a:pPr>
          <a:r>
            <a:rPr lang="en-US" sz="2600" b="0" kern="1200" dirty="0">
              <a:solidFill>
                <a:srgbClr val="002060"/>
              </a:solidFill>
            </a:rPr>
            <a:t>Psychiatrists and Psychologists</a:t>
          </a:r>
        </a:p>
        <a:p>
          <a:pPr marL="228600" lvl="1" indent="-228600" algn="l" defTabSz="1155700">
            <a:lnSpc>
              <a:spcPct val="90000"/>
            </a:lnSpc>
            <a:spcBef>
              <a:spcPct val="0"/>
            </a:spcBef>
            <a:spcAft>
              <a:spcPct val="15000"/>
            </a:spcAft>
            <a:buChar char="•"/>
          </a:pPr>
          <a:r>
            <a:rPr lang="en-US" sz="2600" b="0" kern="1200" dirty="0">
              <a:solidFill>
                <a:srgbClr val="002060"/>
              </a:solidFill>
            </a:rPr>
            <a:t>Ob/Gyn</a:t>
          </a:r>
        </a:p>
        <a:p>
          <a:pPr marL="228600" lvl="1" indent="-228600" algn="l" defTabSz="1155700">
            <a:lnSpc>
              <a:spcPct val="90000"/>
            </a:lnSpc>
            <a:spcBef>
              <a:spcPct val="0"/>
            </a:spcBef>
            <a:spcAft>
              <a:spcPct val="15000"/>
            </a:spcAft>
            <a:buChar char="•"/>
          </a:pPr>
          <a:r>
            <a:rPr lang="en-US" sz="2600" b="0" kern="1200" dirty="0">
              <a:solidFill>
                <a:srgbClr val="002060"/>
              </a:solidFill>
            </a:rPr>
            <a:t>Genetic Counselors</a:t>
          </a:r>
        </a:p>
        <a:p>
          <a:pPr marL="228600" lvl="1" indent="-228600" algn="l" defTabSz="1155700">
            <a:lnSpc>
              <a:spcPct val="90000"/>
            </a:lnSpc>
            <a:spcBef>
              <a:spcPct val="0"/>
            </a:spcBef>
            <a:spcAft>
              <a:spcPct val="15000"/>
            </a:spcAft>
            <a:buChar char="•"/>
          </a:pPr>
          <a:endParaRPr lang="en-US" sz="2600" b="0" kern="1200" dirty="0">
            <a:solidFill>
              <a:srgbClr val="002060"/>
            </a:solidFill>
          </a:endParaRPr>
        </a:p>
      </dsp:txBody>
      <dsp:txXfrm>
        <a:off x="1294769" y="8238"/>
        <a:ext cx="8547980" cy="448438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D70BF-CE13-A243-A250-AB50E97E6FF7}">
      <dsp:nvSpPr>
        <dsp:cNvPr id="0" name=""/>
        <dsp:cNvSpPr/>
      </dsp:nvSpPr>
      <dsp:spPr>
        <a:xfrm>
          <a:off x="1294769" y="8238"/>
          <a:ext cx="8547980" cy="4484386"/>
        </a:xfrm>
        <a:prstGeom prst="rect">
          <a:avLst/>
        </a:prstGeom>
        <a:solidFill>
          <a:schemeClr val="accent6">
            <a:lumMod val="20000"/>
            <a:lumOff val="80000"/>
          </a:schemeClr>
        </a:soli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6680" tIns="106680" rIns="106680" bIns="106680" numCol="1" spcCol="1270" anchor="t" anchorCtr="0">
          <a:noAutofit/>
        </a:bodyPr>
        <a:lstStyle/>
        <a:p>
          <a:pPr marL="0" lvl="0" indent="0" algn="l" defTabSz="1555750">
            <a:lnSpc>
              <a:spcPct val="90000"/>
            </a:lnSpc>
            <a:spcBef>
              <a:spcPct val="0"/>
            </a:spcBef>
            <a:spcAft>
              <a:spcPct val="35000"/>
            </a:spcAft>
            <a:buNone/>
          </a:pPr>
          <a:r>
            <a:rPr lang="en-US" sz="3500" b="1" kern="1200" dirty="0">
              <a:solidFill>
                <a:srgbClr val="002060"/>
              </a:solidFill>
            </a:rPr>
            <a:t>Neurorehabilitation team</a:t>
          </a:r>
        </a:p>
        <a:p>
          <a:pPr marL="285750" lvl="1" indent="-285750" algn="l" defTabSz="1244600">
            <a:lnSpc>
              <a:spcPct val="90000"/>
            </a:lnSpc>
            <a:spcBef>
              <a:spcPct val="0"/>
            </a:spcBef>
            <a:spcAft>
              <a:spcPct val="15000"/>
            </a:spcAft>
            <a:buChar char="•"/>
          </a:pPr>
          <a:r>
            <a:rPr lang="en-US" sz="2800" b="0" i="0" kern="1200" dirty="0">
              <a:solidFill>
                <a:srgbClr val="002060"/>
              </a:solidFill>
            </a:rPr>
            <a:t>PMR Specialist</a:t>
          </a:r>
        </a:p>
        <a:p>
          <a:pPr marL="285750" lvl="1" indent="-285750" algn="l" defTabSz="1244600">
            <a:lnSpc>
              <a:spcPct val="90000"/>
            </a:lnSpc>
            <a:spcBef>
              <a:spcPct val="0"/>
            </a:spcBef>
            <a:spcAft>
              <a:spcPct val="15000"/>
            </a:spcAft>
            <a:buChar char="•"/>
          </a:pPr>
          <a:r>
            <a:rPr lang="en-US" sz="2800" b="0" i="0" kern="1200" dirty="0">
              <a:solidFill>
                <a:srgbClr val="002060"/>
              </a:solidFill>
            </a:rPr>
            <a:t>Speech language specialists, PT, OT</a:t>
          </a:r>
        </a:p>
        <a:p>
          <a:pPr marL="571500" lvl="2" indent="-285750" algn="l" defTabSz="1244600">
            <a:lnSpc>
              <a:spcPct val="90000"/>
            </a:lnSpc>
            <a:spcBef>
              <a:spcPct val="0"/>
            </a:spcBef>
            <a:spcAft>
              <a:spcPct val="15000"/>
            </a:spcAft>
            <a:buChar char="•"/>
          </a:pPr>
          <a:r>
            <a:rPr lang="en-US" sz="2800" b="0" i="0" kern="1200" dirty="0">
              <a:solidFill>
                <a:srgbClr val="002060"/>
              </a:solidFill>
            </a:rPr>
            <a:t>Motor training for gait and balance</a:t>
          </a:r>
        </a:p>
        <a:p>
          <a:pPr marL="571500" lvl="2" indent="-285750" algn="l" defTabSz="1244600">
            <a:lnSpc>
              <a:spcPct val="90000"/>
            </a:lnSpc>
            <a:spcBef>
              <a:spcPct val="0"/>
            </a:spcBef>
            <a:spcAft>
              <a:spcPct val="15000"/>
            </a:spcAft>
            <a:buChar char="•"/>
          </a:pPr>
          <a:r>
            <a:rPr lang="en-US" sz="2800" b="0" i="0" kern="1200" dirty="0">
              <a:solidFill>
                <a:srgbClr val="002060"/>
              </a:solidFill>
            </a:rPr>
            <a:t>Equipment needs</a:t>
          </a:r>
        </a:p>
        <a:p>
          <a:pPr marL="571500" lvl="2" indent="-285750" algn="l" defTabSz="1244600">
            <a:lnSpc>
              <a:spcPct val="90000"/>
            </a:lnSpc>
            <a:spcBef>
              <a:spcPct val="0"/>
            </a:spcBef>
            <a:spcAft>
              <a:spcPct val="15000"/>
            </a:spcAft>
            <a:buChar char="•"/>
          </a:pPr>
          <a:r>
            <a:rPr lang="en-US" sz="2800" b="0" i="0" kern="1200" dirty="0">
              <a:solidFill>
                <a:srgbClr val="002060"/>
              </a:solidFill>
            </a:rPr>
            <a:t>Fall Precautions</a:t>
          </a:r>
        </a:p>
        <a:p>
          <a:pPr marL="571500" lvl="2" indent="-285750" algn="l" defTabSz="1244600">
            <a:lnSpc>
              <a:spcPct val="90000"/>
            </a:lnSpc>
            <a:spcBef>
              <a:spcPct val="0"/>
            </a:spcBef>
            <a:spcAft>
              <a:spcPct val="15000"/>
            </a:spcAft>
            <a:buChar char="•"/>
          </a:pPr>
          <a:r>
            <a:rPr lang="en-US" sz="2800" b="0" i="0" kern="1200" dirty="0">
              <a:solidFill>
                <a:srgbClr val="002060"/>
              </a:solidFill>
            </a:rPr>
            <a:t>Home Modification</a:t>
          </a:r>
        </a:p>
      </dsp:txBody>
      <dsp:txXfrm>
        <a:off x="1294769" y="8238"/>
        <a:ext cx="8547980" cy="448438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D70BF-CE13-A243-A250-AB50E97E6FF7}">
      <dsp:nvSpPr>
        <dsp:cNvPr id="0" name=""/>
        <dsp:cNvSpPr/>
      </dsp:nvSpPr>
      <dsp:spPr>
        <a:xfrm>
          <a:off x="1294769" y="8238"/>
          <a:ext cx="8547980" cy="4484386"/>
        </a:xfrm>
        <a:prstGeom prst="rect">
          <a:avLst/>
        </a:prstGeom>
        <a:solidFill>
          <a:schemeClr val="accent6">
            <a:lumMod val="20000"/>
            <a:lumOff val="80000"/>
          </a:schemeClr>
        </a:soli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en-US" sz="4600" b="1" kern="1200" dirty="0">
              <a:solidFill>
                <a:srgbClr val="002060"/>
              </a:solidFill>
            </a:rPr>
            <a:t>Palliative Care team</a:t>
          </a:r>
        </a:p>
        <a:p>
          <a:pPr marL="285750" lvl="1" indent="-285750" algn="l" defTabSz="1600200">
            <a:lnSpc>
              <a:spcPct val="90000"/>
            </a:lnSpc>
            <a:spcBef>
              <a:spcPct val="0"/>
            </a:spcBef>
            <a:spcAft>
              <a:spcPct val="15000"/>
            </a:spcAft>
            <a:buChar char="•"/>
          </a:pPr>
          <a:r>
            <a:rPr lang="en-US" sz="3600" b="0" kern="1200" dirty="0">
              <a:solidFill>
                <a:srgbClr val="002060"/>
              </a:solidFill>
            </a:rPr>
            <a:t>Social Workers, Nurse specialists</a:t>
          </a:r>
        </a:p>
        <a:p>
          <a:pPr marL="285750" lvl="1" indent="-285750" algn="l" defTabSz="1600200">
            <a:lnSpc>
              <a:spcPct val="90000"/>
            </a:lnSpc>
            <a:spcBef>
              <a:spcPct val="0"/>
            </a:spcBef>
            <a:spcAft>
              <a:spcPct val="15000"/>
            </a:spcAft>
            <a:buChar char="•"/>
          </a:pPr>
          <a:r>
            <a:rPr lang="en-US" sz="3600" b="0" kern="1200" dirty="0">
              <a:solidFill>
                <a:srgbClr val="002060"/>
              </a:solidFill>
            </a:rPr>
            <a:t>Advance care planning</a:t>
          </a:r>
        </a:p>
        <a:p>
          <a:pPr marL="285750" lvl="1" indent="-285750" algn="l" defTabSz="1600200">
            <a:lnSpc>
              <a:spcPct val="90000"/>
            </a:lnSpc>
            <a:spcBef>
              <a:spcPct val="0"/>
            </a:spcBef>
            <a:spcAft>
              <a:spcPct val="15000"/>
            </a:spcAft>
            <a:buChar char="•"/>
          </a:pPr>
          <a:r>
            <a:rPr lang="en-US" sz="3600" b="0" kern="1200" dirty="0">
              <a:solidFill>
                <a:srgbClr val="002060"/>
              </a:solidFill>
            </a:rPr>
            <a:t>Patient and family Counseling</a:t>
          </a:r>
        </a:p>
        <a:p>
          <a:pPr marL="285750" lvl="1" indent="-285750" algn="l" defTabSz="1600200">
            <a:lnSpc>
              <a:spcPct val="90000"/>
            </a:lnSpc>
            <a:spcBef>
              <a:spcPct val="0"/>
            </a:spcBef>
            <a:spcAft>
              <a:spcPct val="15000"/>
            </a:spcAft>
            <a:buChar char="•"/>
          </a:pPr>
          <a:r>
            <a:rPr lang="en-US" sz="3600" b="0" kern="1200" dirty="0">
              <a:solidFill>
                <a:srgbClr val="002060"/>
              </a:solidFill>
            </a:rPr>
            <a:t>Home health</a:t>
          </a:r>
        </a:p>
        <a:p>
          <a:pPr marL="285750" lvl="1" indent="-285750" algn="l" defTabSz="1600200">
            <a:lnSpc>
              <a:spcPct val="90000"/>
            </a:lnSpc>
            <a:spcBef>
              <a:spcPct val="0"/>
            </a:spcBef>
            <a:spcAft>
              <a:spcPct val="15000"/>
            </a:spcAft>
            <a:buChar char="•"/>
          </a:pPr>
          <a:r>
            <a:rPr lang="en-US" sz="3600" b="0" kern="1200" dirty="0">
              <a:solidFill>
                <a:srgbClr val="002060"/>
              </a:solidFill>
            </a:rPr>
            <a:t>Dysphagia treatment</a:t>
          </a:r>
        </a:p>
        <a:p>
          <a:pPr marL="285750" lvl="1" indent="-285750" algn="l" defTabSz="1600200">
            <a:lnSpc>
              <a:spcPct val="90000"/>
            </a:lnSpc>
            <a:spcBef>
              <a:spcPct val="0"/>
            </a:spcBef>
            <a:spcAft>
              <a:spcPct val="15000"/>
            </a:spcAft>
            <a:buChar char="•"/>
          </a:pPr>
          <a:r>
            <a:rPr lang="en-US" sz="3600" b="0" kern="1200" dirty="0">
              <a:solidFill>
                <a:srgbClr val="002060"/>
              </a:solidFill>
            </a:rPr>
            <a:t>Hospice care</a:t>
          </a:r>
        </a:p>
      </dsp:txBody>
      <dsp:txXfrm>
        <a:off x="1294769" y="8238"/>
        <a:ext cx="8547980" cy="448438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D70BF-CE13-A243-A250-AB50E97E6FF7}">
      <dsp:nvSpPr>
        <dsp:cNvPr id="0" name=""/>
        <dsp:cNvSpPr/>
      </dsp:nvSpPr>
      <dsp:spPr>
        <a:xfrm>
          <a:off x="823593" y="8238"/>
          <a:ext cx="9490332" cy="4484386"/>
        </a:xfrm>
        <a:prstGeom prst="rect">
          <a:avLst/>
        </a:prstGeom>
        <a:solidFill>
          <a:schemeClr val="accent6">
            <a:lumMod val="20000"/>
            <a:lumOff val="80000"/>
          </a:schemeClr>
        </a:soli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b="1" kern="1200" dirty="0">
              <a:solidFill>
                <a:srgbClr val="002060"/>
              </a:solidFill>
            </a:rPr>
            <a:t>Research team</a:t>
          </a:r>
        </a:p>
        <a:p>
          <a:pPr marL="228600" lvl="1" indent="-228600" algn="l" defTabSz="1155700">
            <a:lnSpc>
              <a:spcPct val="90000"/>
            </a:lnSpc>
            <a:spcBef>
              <a:spcPct val="0"/>
            </a:spcBef>
            <a:spcAft>
              <a:spcPct val="15000"/>
            </a:spcAft>
            <a:buChar char="•"/>
          </a:pPr>
          <a:r>
            <a:rPr lang="en-US" sz="2600" b="0" kern="1200" dirty="0">
              <a:solidFill>
                <a:srgbClr val="002060"/>
              </a:solidFill>
            </a:rPr>
            <a:t>Patient and family</a:t>
          </a:r>
        </a:p>
        <a:p>
          <a:pPr marL="228600" lvl="1" indent="-228600" algn="l" defTabSz="1155700">
            <a:lnSpc>
              <a:spcPct val="90000"/>
            </a:lnSpc>
            <a:spcBef>
              <a:spcPct val="0"/>
            </a:spcBef>
            <a:spcAft>
              <a:spcPct val="15000"/>
            </a:spcAft>
            <a:buChar char="•"/>
          </a:pPr>
          <a:r>
            <a:rPr lang="en-US" sz="2600" b="0" kern="1200" dirty="0">
              <a:solidFill>
                <a:srgbClr val="002060"/>
              </a:solidFill>
            </a:rPr>
            <a:t>Research Coordinators</a:t>
          </a:r>
        </a:p>
        <a:p>
          <a:pPr marL="228600" lvl="1" indent="-228600" algn="l" defTabSz="1155700">
            <a:lnSpc>
              <a:spcPct val="90000"/>
            </a:lnSpc>
            <a:spcBef>
              <a:spcPct val="0"/>
            </a:spcBef>
            <a:spcAft>
              <a:spcPct val="15000"/>
            </a:spcAft>
            <a:buChar char="•"/>
          </a:pPr>
          <a:r>
            <a:rPr lang="en-US" sz="2600" b="0" kern="1200" dirty="0">
              <a:solidFill>
                <a:srgbClr val="002060"/>
              </a:solidFill>
            </a:rPr>
            <a:t>NAF</a:t>
          </a:r>
        </a:p>
        <a:p>
          <a:pPr marL="228600" lvl="1" indent="-228600" algn="l" defTabSz="1155700">
            <a:lnSpc>
              <a:spcPct val="90000"/>
            </a:lnSpc>
            <a:spcBef>
              <a:spcPct val="0"/>
            </a:spcBef>
            <a:spcAft>
              <a:spcPct val="15000"/>
            </a:spcAft>
            <a:buChar char="•"/>
          </a:pPr>
          <a:r>
            <a:rPr lang="en-US" sz="2600" b="0" kern="1200" dirty="0">
              <a:solidFill>
                <a:srgbClr val="002060"/>
              </a:solidFill>
            </a:rPr>
            <a:t>Research sponsors</a:t>
          </a:r>
        </a:p>
        <a:p>
          <a:pPr marL="457200" lvl="2" indent="-228600" algn="l" defTabSz="1155700">
            <a:lnSpc>
              <a:spcPct val="90000"/>
            </a:lnSpc>
            <a:spcBef>
              <a:spcPct val="0"/>
            </a:spcBef>
            <a:spcAft>
              <a:spcPct val="15000"/>
            </a:spcAft>
            <a:buChar char="•"/>
          </a:pPr>
          <a:r>
            <a:rPr lang="en-US" sz="2600" b="0" kern="1200" dirty="0">
              <a:solidFill>
                <a:srgbClr val="002060"/>
              </a:solidFill>
            </a:rPr>
            <a:t>Biohaven (Phase 3 study of Troriluzole)</a:t>
          </a:r>
        </a:p>
        <a:p>
          <a:pPr marL="457200" lvl="2" indent="-228600" algn="l" defTabSz="1155700">
            <a:lnSpc>
              <a:spcPct val="90000"/>
            </a:lnSpc>
            <a:spcBef>
              <a:spcPct val="0"/>
            </a:spcBef>
            <a:spcAft>
              <a:spcPct val="15000"/>
            </a:spcAft>
            <a:buChar char="•"/>
          </a:pPr>
          <a:r>
            <a:rPr lang="en-US" sz="2600" b="0" kern="1200" dirty="0">
              <a:solidFill>
                <a:srgbClr val="002060"/>
              </a:solidFill>
            </a:rPr>
            <a:t>NIH &amp; NINDS</a:t>
          </a:r>
        </a:p>
        <a:p>
          <a:pPr marL="457200" lvl="2" indent="-228600" algn="l" defTabSz="1155700">
            <a:lnSpc>
              <a:spcPct val="90000"/>
            </a:lnSpc>
            <a:spcBef>
              <a:spcPct val="0"/>
            </a:spcBef>
            <a:spcAft>
              <a:spcPct val="15000"/>
            </a:spcAft>
            <a:buChar char="•"/>
          </a:pPr>
          <a:r>
            <a:rPr lang="en-US" sz="2600" b="0" kern="1200" dirty="0">
              <a:solidFill>
                <a:srgbClr val="002060"/>
              </a:solidFill>
            </a:rPr>
            <a:t>Other Industry sponsors</a:t>
          </a:r>
        </a:p>
        <a:p>
          <a:pPr marL="228600" lvl="1" indent="-228600" algn="l" defTabSz="1155700">
            <a:lnSpc>
              <a:spcPct val="90000"/>
            </a:lnSpc>
            <a:spcBef>
              <a:spcPct val="0"/>
            </a:spcBef>
            <a:spcAft>
              <a:spcPct val="15000"/>
            </a:spcAft>
            <a:buChar char="•"/>
          </a:pPr>
          <a:r>
            <a:rPr lang="en-US" sz="2600" b="0" i="1" u="sng" kern="1200" dirty="0">
              <a:solidFill>
                <a:srgbClr val="002060"/>
              </a:solidFill>
            </a:rPr>
            <a:t>https://clinicaltrials.gov</a:t>
          </a:r>
        </a:p>
        <a:p>
          <a:pPr marL="457200" lvl="2" indent="-228600" algn="l" defTabSz="1155700">
            <a:lnSpc>
              <a:spcPct val="90000"/>
            </a:lnSpc>
            <a:spcBef>
              <a:spcPct val="0"/>
            </a:spcBef>
            <a:spcAft>
              <a:spcPct val="15000"/>
            </a:spcAft>
            <a:buChar char="•"/>
          </a:pPr>
          <a:r>
            <a:rPr lang="en-US" sz="2600" b="0" i="0" u="none" kern="1200" dirty="0">
              <a:solidFill>
                <a:srgbClr val="002060"/>
              </a:solidFill>
            </a:rPr>
            <a:t>102 studies on ataxia nationally and internationally</a:t>
          </a:r>
        </a:p>
      </dsp:txBody>
      <dsp:txXfrm>
        <a:off x="823593" y="8238"/>
        <a:ext cx="9490332" cy="448438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164EF2-1A9C-9344-8FE9-AF20AD0A6508}">
      <dsp:nvSpPr>
        <dsp:cNvPr id="0" name=""/>
        <dsp:cNvSpPr/>
      </dsp:nvSpPr>
      <dsp:spPr>
        <a:xfrm>
          <a:off x="167629" y="116421"/>
          <a:ext cx="2684323" cy="16105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Neurologist, clinic staff, research team</a:t>
          </a:r>
          <a:endParaRPr lang="en-US" sz="2100" b="1" kern="1200" dirty="0"/>
        </a:p>
      </dsp:txBody>
      <dsp:txXfrm>
        <a:off x="167629" y="116421"/>
        <a:ext cx="2684323" cy="1610594"/>
      </dsp:txXfrm>
    </dsp:sp>
    <dsp:sp modelId="{15B5BD94-1237-C449-9419-95DF44DB9AA6}">
      <dsp:nvSpPr>
        <dsp:cNvPr id="0" name=""/>
        <dsp:cNvSpPr/>
      </dsp:nvSpPr>
      <dsp:spPr>
        <a:xfrm>
          <a:off x="6957894" y="116421"/>
          <a:ext cx="2684323" cy="16105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Internist’s team</a:t>
          </a:r>
          <a:endParaRPr lang="en-US" sz="2100" b="1" kern="1200" dirty="0"/>
        </a:p>
      </dsp:txBody>
      <dsp:txXfrm>
        <a:off x="6957894" y="116421"/>
        <a:ext cx="2684323" cy="1610594"/>
      </dsp:txXfrm>
    </dsp:sp>
    <dsp:sp modelId="{7D54A286-186C-DC40-B226-D4A6A3B292ED}">
      <dsp:nvSpPr>
        <dsp:cNvPr id="0" name=""/>
        <dsp:cNvSpPr/>
      </dsp:nvSpPr>
      <dsp:spPr>
        <a:xfrm>
          <a:off x="3716466" y="116421"/>
          <a:ext cx="2684323" cy="16105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Genetics Counselor </a:t>
          </a:r>
          <a:endParaRPr lang="en-US" sz="2100" b="1" kern="1200" dirty="0"/>
        </a:p>
      </dsp:txBody>
      <dsp:txXfrm>
        <a:off x="3716466" y="116421"/>
        <a:ext cx="2684323" cy="1610594"/>
      </dsp:txXfrm>
    </dsp:sp>
    <dsp:sp modelId="{B5D9084B-7EDB-9D45-9F58-4CFE6CCC915A}">
      <dsp:nvSpPr>
        <dsp:cNvPr id="0" name=""/>
        <dsp:cNvSpPr/>
      </dsp:nvSpPr>
      <dsp:spPr>
        <a:xfrm>
          <a:off x="3869929" y="3666729"/>
          <a:ext cx="2684323" cy="16105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NAF and Local Support Groups</a:t>
          </a:r>
          <a:endParaRPr lang="en-US" sz="2100" b="1" kern="1200" dirty="0"/>
        </a:p>
      </dsp:txBody>
      <dsp:txXfrm>
        <a:off x="3869929" y="3666729"/>
        <a:ext cx="2684323" cy="1610594"/>
      </dsp:txXfrm>
    </dsp:sp>
    <dsp:sp modelId="{3CED70BF-CE13-A243-A250-AB50E97E6FF7}">
      <dsp:nvSpPr>
        <dsp:cNvPr id="0" name=""/>
        <dsp:cNvSpPr/>
      </dsp:nvSpPr>
      <dsp:spPr>
        <a:xfrm>
          <a:off x="225772" y="1925145"/>
          <a:ext cx="2703113" cy="16105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Subspecialists</a:t>
          </a:r>
          <a:endParaRPr lang="en-US" sz="2100" b="1" kern="1200" dirty="0"/>
        </a:p>
      </dsp:txBody>
      <dsp:txXfrm>
        <a:off x="225772" y="1925145"/>
        <a:ext cx="2703113" cy="1610594"/>
      </dsp:txXfrm>
    </dsp:sp>
    <dsp:sp modelId="{FB620BEB-F9E1-B942-97E8-4EF9560E10F7}">
      <dsp:nvSpPr>
        <dsp:cNvPr id="0" name=""/>
        <dsp:cNvSpPr/>
      </dsp:nvSpPr>
      <dsp:spPr>
        <a:xfrm>
          <a:off x="3748007" y="1908878"/>
          <a:ext cx="2684323" cy="16105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Neurorehabilitation</a:t>
          </a:r>
          <a:endParaRPr lang="en-US" sz="2100" b="1" kern="1200" dirty="0"/>
        </a:p>
      </dsp:txBody>
      <dsp:txXfrm>
        <a:off x="3748007" y="1908878"/>
        <a:ext cx="2684323" cy="1610594"/>
      </dsp:txXfrm>
    </dsp:sp>
    <dsp:sp modelId="{E41DF382-1039-9541-BCB3-AFE7CA72C301}">
      <dsp:nvSpPr>
        <dsp:cNvPr id="0" name=""/>
        <dsp:cNvSpPr/>
      </dsp:nvSpPr>
      <dsp:spPr>
        <a:xfrm>
          <a:off x="7025647" y="1908889"/>
          <a:ext cx="2684323" cy="16105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Palliative care</a:t>
          </a:r>
          <a:endParaRPr lang="en-US" sz="2100" b="1" kern="1200" dirty="0"/>
        </a:p>
      </dsp:txBody>
      <dsp:txXfrm>
        <a:off x="7025647" y="1908889"/>
        <a:ext cx="2684323" cy="16105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556EC7-17A7-5C4D-9FD3-6CF6F12C63A1}">
      <dsp:nvSpPr>
        <dsp:cNvPr id="0" name=""/>
        <dsp:cNvSpPr/>
      </dsp:nvSpPr>
      <dsp:spPr>
        <a:xfrm>
          <a:off x="3855152" y="1441088"/>
          <a:ext cx="912957" cy="996023"/>
        </a:xfrm>
        <a:custGeom>
          <a:avLst/>
          <a:gdLst/>
          <a:ahLst/>
          <a:cxnLst/>
          <a:rect l="0" t="0" r="0" b="0"/>
          <a:pathLst>
            <a:path>
              <a:moveTo>
                <a:pt x="0" y="0"/>
              </a:moveTo>
              <a:lnTo>
                <a:pt x="0" y="996023"/>
              </a:lnTo>
              <a:lnTo>
                <a:pt x="912957" y="996023"/>
              </a:lnTo>
            </a:path>
          </a:pathLst>
        </a:custGeom>
        <a:noFill/>
        <a:ln w="12700" cap="flat" cmpd="sng" algn="ctr">
          <a:solidFill>
            <a:schemeClr val="accent1">
              <a:tint val="99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2D0F248-ECF8-764E-8B79-4A1DB0F0A0E5}">
      <dsp:nvSpPr>
        <dsp:cNvPr id="0" name=""/>
        <dsp:cNvSpPr/>
      </dsp:nvSpPr>
      <dsp:spPr>
        <a:xfrm>
          <a:off x="2867017" y="1441088"/>
          <a:ext cx="988135" cy="996023"/>
        </a:xfrm>
        <a:custGeom>
          <a:avLst/>
          <a:gdLst/>
          <a:ahLst/>
          <a:cxnLst/>
          <a:rect l="0" t="0" r="0" b="0"/>
          <a:pathLst>
            <a:path>
              <a:moveTo>
                <a:pt x="988135" y="0"/>
              </a:moveTo>
              <a:lnTo>
                <a:pt x="988135" y="996023"/>
              </a:lnTo>
              <a:lnTo>
                <a:pt x="0" y="996023"/>
              </a:lnTo>
            </a:path>
          </a:pathLst>
        </a:custGeom>
        <a:noFill/>
        <a:ln w="12700" cap="flat" cmpd="sng" algn="ctr">
          <a:solidFill>
            <a:schemeClr val="accent1">
              <a:tint val="99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11428F2-EF61-8E40-B247-90440D7B7B50}">
      <dsp:nvSpPr>
        <dsp:cNvPr id="0" name=""/>
        <dsp:cNvSpPr/>
      </dsp:nvSpPr>
      <dsp:spPr>
        <a:xfrm>
          <a:off x="0" y="13638"/>
          <a:ext cx="7710305" cy="1427450"/>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cap="none" spc="0" dirty="0">
              <a:ln w="50800"/>
              <a:solidFill>
                <a:schemeClr val="accent2">
                  <a:lumMod val="60000"/>
                  <a:lumOff val="40000"/>
                </a:schemeClr>
              </a:solidFill>
              <a:effectLst/>
            </a:rPr>
            <a:t>Neurodegenerative Ataxias</a:t>
          </a:r>
        </a:p>
      </dsp:txBody>
      <dsp:txXfrm>
        <a:off x="0" y="13638"/>
        <a:ext cx="7710305" cy="1427450"/>
      </dsp:txXfrm>
    </dsp:sp>
    <dsp:sp modelId="{875C287E-5AC6-864F-9C63-3F84E34E8140}">
      <dsp:nvSpPr>
        <dsp:cNvPr id="0" name=""/>
        <dsp:cNvSpPr/>
      </dsp:nvSpPr>
      <dsp:spPr>
        <a:xfrm>
          <a:off x="716271" y="1828556"/>
          <a:ext cx="2150745" cy="1217112"/>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en-US" sz="3800" b="1" kern="1200" dirty="0"/>
            <a:t>Genetic</a:t>
          </a:r>
        </a:p>
      </dsp:txBody>
      <dsp:txXfrm>
        <a:off x="716271" y="1828556"/>
        <a:ext cx="2150745" cy="1217112"/>
      </dsp:txXfrm>
    </dsp:sp>
    <dsp:sp modelId="{0BE53C78-8059-0E42-9FF2-32BCDF4F259A}">
      <dsp:nvSpPr>
        <dsp:cNvPr id="0" name=""/>
        <dsp:cNvSpPr/>
      </dsp:nvSpPr>
      <dsp:spPr>
        <a:xfrm>
          <a:off x="4768110" y="1905577"/>
          <a:ext cx="2132527" cy="1063070"/>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en-US" sz="3800" b="1" kern="1200" dirty="0"/>
            <a:t>Sporadic</a:t>
          </a:r>
        </a:p>
      </dsp:txBody>
      <dsp:txXfrm>
        <a:off x="4768110" y="1905577"/>
        <a:ext cx="2132527" cy="10630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CF3990-8B7C-4F40-8BDA-ED97DC5979B1}">
      <dsp:nvSpPr>
        <dsp:cNvPr id="0" name=""/>
        <dsp:cNvSpPr/>
      </dsp:nvSpPr>
      <dsp:spPr>
        <a:xfrm>
          <a:off x="7539056" y="2602759"/>
          <a:ext cx="165315" cy="1370228"/>
        </a:xfrm>
        <a:custGeom>
          <a:avLst/>
          <a:gdLst/>
          <a:ahLst/>
          <a:cxnLst/>
          <a:rect l="0" t="0" r="0" b="0"/>
          <a:pathLst>
            <a:path>
              <a:moveTo>
                <a:pt x="0" y="0"/>
              </a:moveTo>
              <a:lnTo>
                <a:pt x="0" y="1370228"/>
              </a:lnTo>
              <a:lnTo>
                <a:pt x="165315" y="1370228"/>
              </a:lnTo>
            </a:path>
          </a:pathLst>
        </a:custGeom>
        <a:noFill/>
        <a:ln w="12700" cap="flat" cmpd="sng" algn="ctr">
          <a:solidFill>
            <a:schemeClr val="accent1">
              <a:tint val="7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DA2A581-0EF1-4C41-8654-B90860142FB5}">
      <dsp:nvSpPr>
        <dsp:cNvPr id="0" name=""/>
        <dsp:cNvSpPr/>
      </dsp:nvSpPr>
      <dsp:spPr>
        <a:xfrm>
          <a:off x="7539056" y="2602759"/>
          <a:ext cx="349496" cy="665659"/>
        </a:xfrm>
        <a:custGeom>
          <a:avLst/>
          <a:gdLst/>
          <a:ahLst/>
          <a:cxnLst/>
          <a:rect l="0" t="0" r="0" b="0"/>
          <a:pathLst>
            <a:path>
              <a:moveTo>
                <a:pt x="0" y="0"/>
              </a:moveTo>
              <a:lnTo>
                <a:pt x="0" y="665659"/>
              </a:lnTo>
              <a:lnTo>
                <a:pt x="349496" y="665659"/>
              </a:lnTo>
            </a:path>
          </a:pathLst>
        </a:custGeom>
        <a:noFill/>
        <a:ln w="12700" cap="flat" cmpd="sng" algn="ctr">
          <a:solidFill>
            <a:schemeClr val="accent1">
              <a:tint val="7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93C4B76-7A44-B946-9544-1630CF11A5D1}">
      <dsp:nvSpPr>
        <dsp:cNvPr id="0" name=""/>
        <dsp:cNvSpPr/>
      </dsp:nvSpPr>
      <dsp:spPr>
        <a:xfrm>
          <a:off x="4637430" y="1487712"/>
          <a:ext cx="2901626" cy="329802"/>
        </a:xfrm>
        <a:custGeom>
          <a:avLst/>
          <a:gdLst/>
          <a:ahLst/>
          <a:cxnLst/>
          <a:rect l="0" t="0" r="0" b="0"/>
          <a:pathLst>
            <a:path>
              <a:moveTo>
                <a:pt x="0" y="0"/>
              </a:moveTo>
              <a:lnTo>
                <a:pt x="0" y="164901"/>
              </a:lnTo>
              <a:lnTo>
                <a:pt x="2901626" y="164901"/>
              </a:lnTo>
              <a:lnTo>
                <a:pt x="2901626" y="329802"/>
              </a:lnTo>
            </a:path>
          </a:pathLst>
        </a:custGeom>
        <a:noFill/>
        <a:ln w="12700" cap="flat" cmpd="sng" algn="ctr">
          <a:solidFill>
            <a:schemeClr val="accent1">
              <a:tint val="9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D0CE5C4-56A1-C24C-B48F-147B8A10C59F}">
      <dsp:nvSpPr>
        <dsp:cNvPr id="0" name=""/>
        <dsp:cNvSpPr/>
      </dsp:nvSpPr>
      <dsp:spPr>
        <a:xfrm>
          <a:off x="5473864" y="2602759"/>
          <a:ext cx="164901" cy="896258"/>
        </a:xfrm>
        <a:custGeom>
          <a:avLst/>
          <a:gdLst/>
          <a:ahLst/>
          <a:cxnLst/>
          <a:rect l="0" t="0" r="0" b="0"/>
          <a:pathLst>
            <a:path>
              <a:moveTo>
                <a:pt x="164901" y="0"/>
              </a:moveTo>
              <a:lnTo>
                <a:pt x="164901" y="896258"/>
              </a:lnTo>
              <a:lnTo>
                <a:pt x="0" y="896258"/>
              </a:lnTo>
            </a:path>
          </a:pathLst>
        </a:custGeom>
        <a:noFill/>
        <a:ln w="12700" cap="flat" cmpd="sng" algn="ctr">
          <a:solidFill>
            <a:schemeClr val="accent1">
              <a:tint val="7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E8A013C-48D1-944B-AA05-1E69AB43FC0C}">
      <dsp:nvSpPr>
        <dsp:cNvPr id="0" name=""/>
        <dsp:cNvSpPr/>
      </dsp:nvSpPr>
      <dsp:spPr>
        <a:xfrm>
          <a:off x="4637430" y="1487712"/>
          <a:ext cx="1001335" cy="329802"/>
        </a:xfrm>
        <a:custGeom>
          <a:avLst/>
          <a:gdLst/>
          <a:ahLst/>
          <a:cxnLst/>
          <a:rect l="0" t="0" r="0" b="0"/>
          <a:pathLst>
            <a:path>
              <a:moveTo>
                <a:pt x="0" y="0"/>
              </a:moveTo>
              <a:lnTo>
                <a:pt x="0" y="164901"/>
              </a:lnTo>
              <a:lnTo>
                <a:pt x="1001335" y="164901"/>
              </a:lnTo>
              <a:lnTo>
                <a:pt x="1001335" y="329802"/>
              </a:lnTo>
            </a:path>
          </a:pathLst>
        </a:custGeom>
        <a:noFill/>
        <a:ln w="12700" cap="flat" cmpd="sng" algn="ctr">
          <a:solidFill>
            <a:schemeClr val="accent1">
              <a:tint val="9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4F457CA-88E6-7447-AB7E-2D6153D1D7BC}">
      <dsp:nvSpPr>
        <dsp:cNvPr id="0" name=""/>
        <dsp:cNvSpPr/>
      </dsp:nvSpPr>
      <dsp:spPr>
        <a:xfrm>
          <a:off x="3573573" y="2602759"/>
          <a:ext cx="164901" cy="932446"/>
        </a:xfrm>
        <a:custGeom>
          <a:avLst/>
          <a:gdLst/>
          <a:ahLst/>
          <a:cxnLst/>
          <a:rect l="0" t="0" r="0" b="0"/>
          <a:pathLst>
            <a:path>
              <a:moveTo>
                <a:pt x="164901" y="0"/>
              </a:moveTo>
              <a:lnTo>
                <a:pt x="164901" y="932446"/>
              </a:lnTo>
              <a:lnTo>
                <a:pt x="0" y="932446"/>
              </a:lnTo>
            </a:path>
          </a:pathLst>
        </a:custGeom>
        <a:noFill/>
        <a:ln w="12700" cap="flat" cmpd="sng" algn="ctr">
          <a:solidFill>
            <a:schemeClr val="accent1">
              <a:tint val="7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C9F991C-D04B-7547-86F3-AE5EF8E5E2A4}">
      <dsp:nvSpPr>
        <dsp:cNvPr id="0" name=""/>
        <dsp:cNvSpPr/>
      </dsp:nvSpPr>
      <dsp:spPr>
        <a:xfrm>
          <a:off x="3738474" y="1487712"/>
          <a:ext cx="898955" cy="329802"/>
        </a:xfrm>
        <a:custGeom>
          <a:avLst/>
          <a:gdLst/>
          <a:ahLst/>
          <a:cxnLst/>
          <a:rect l="0" t="0" r="0" b="0"/>
          <a:pathLst>
            <a:path>
              <a:moveTo>
                <a:pt x="898955" y="0"/>
              </a:moveTo>
              <a:lnTo>
                <a:pt x="898955" y="164901"/>
              </a:lnTo>
              <a:lnTo>
                <a:pt x="0" y="164901"/>
              </a:lnTo>
              <a:lnTo>
                <a:pt x="0" y="329802"/>
              </a:lnTo>
            </a:path>
          </a:pathLst>
        </a:custGeom>
        <a:noFill/>
        <a:ln w="12700" cap="flat" cmpd="sng" algn="ctr">
          <a:solidFill>
            <a:schemeClr val="accent1">
              <a:tint val="9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A05642A-F3EE-934D-9ECF-765F487255E3}">
      <dsp:nvSpPr>
        <dsp:cNvPr id="0" name=""/>
        <dsp:cNvSpPr/>
      </dsp:nvSpPr>
      <dsp:spPr>
        <a:xfrm>
          <a:off x="1570902" y="2602759"/>
          <a:ext cx="164901" cy="722424"/>
        </a:xfrm>
        <a:custGeom>
          <a:avLst/>
          <a:gdLst/>
          <a:ahLst/>
          <a:cxnLst/>
          <a:rect l="0" t="0" r="0" b="0"/>
          <a:pathLst>
            <a:path>
              <a:moveTo>
                <a:pt x="164901" y="0"/>
              </a:moveTo>
              <a:lnTo>
                <a:pt x="164901" y="722424"/>
              </a:lnTo>
              <a:lnTo>
                <a:pt x="0" y="722424"/>
              </a:lnTo>
            </a:path>
          </a:pathLst>
        </a:custGeom>
        <a:noFill/>
        <a:ln w="12700" cap="flat" cmpd="sng" algn="ctr">
          <a:solidFill>
            <a:schemeClr val="accent1">
              <a:tint val="7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DF11F09-4994-454D-AD36-A4F6D4F388E8}">
      <dsp:nvSpPr>
        <dsp:cNvPr id="0" name=""/>
        <dsp:cNvSpPr/>
      </dsp:nvSpPr>
      <dsp:spPr>
        <a:xfrm>
          <a:off x="1735803" y="1487712"/>
          <a:ext cx="2901626" cy="329802"/>
        </a:xfrm>
        <a:custGeom>
          <a:avLst/>
          <a:gdLst/>
          <a:ahLst/>
          <a:cxnLst/>
          <a:rect l="0" t="0" r="0" b="0"/>
          <a:pathLst>
            <a:path>
              <a:moveTo>
                <a:pt x="2901626" y="0"/>
              </a:moveTo>
              <a:lnTo>
                <a:pt x="2901626" y="164901"/>
              </a:lnTo>
              <a:lnTo>
                <a:pt x="0" y="164901"/>
              </a:lnTo>
              <a:lnTo>
                <a:pt x="0" y="329802"/>
              </a:lnTo>
            </a:path>
          </a:pathLst>
        </a:custGeom>
        <a:noFill/>
        <a:ln w="12700" cap="flat" cmpd="sng" algn="ctr">
          <a:solidFill>
            <a:schemeClr val="accent1">
              <a:tint val="9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FA71C01-7A2C-F94D-99EA-1F7F486D32AD}">
      <dsp:nvSpPr>
        <dsp:cNvPr id="0" name=""/>
        <dsp:cNvSpPr/>
      </dsp:nvSpPr>
      <dsp:spPr>
        <a:xfrm>
          <a:off x="2331717" y="113723"/>
          <a:ext cx="4611425" cy="1373988"/>
        </a:xfrm>
        <a:prstGeom prst="rect">
          <a:avLst/>
        </a:prstGeom>
        <a:gradFill rotWithShape="0">
          <a:gsLst>
            <a:gs pos="0">
              <a:schemeClr val="accent1">
                <a:alpha val="80000"/>
                <a:hueOff val="0"/>
                <a:satOff val="0"/>
                <a:lumOff val="0"/>
                <a:alphaOff val="0"/>
                <a:satMod val="103000"/>
                <a:lumMod val="102000"/>
                <a:tint val="94000"/>
              </a:schemeClr>
            </a:gs>
            <a:gs pos="50000">
              <a:schemeClr val="accent1">
                <a:alpha val="80000"/>
                <a:hueOff val="0"/>
                <a:satOff val="0"/>
                <a:lumOff val="0"/>
                <a:alphaOff val="0"/>
                <a:satMod val="110000"/>
                <a:lumMod val="100000"/>
                <a:shade val="100000"/>
              </a:schemeClr>
            </a:gs>
            <a:gs pos="100000">
              <a:schemeClr val="accent1">
                <a:alpha val="8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accent2">
                  <a:lumMod val="40000"/>
                  <a:lumOff val="60000"/>
                </a:schemeClr>
              </a:solidFill>
            </a:rPr>
            <a:t>Neurodegenerative Ataxias</a:t>
          </a:r>
        </a:p>
      </dsp:txBody>
      <dsp:txXfrm>
        <a:off x="2331717" y="113723"/>
        <a:ext cx="4611425" cy="1373988"/>
      </dsp:txXfrm>
    </dsp:sp>
    <dsp:sp modelId="{8535E655-D0FE-A14C-8557-71951050EB66}">
      <dsp:nvSpPr>
        <dsp:cNvPr id="0" name=""/>
        <dsp:cNvSpPr/>
      </dsp:nvSpPr>
      <dsp:spPr>
        <a:xfrm>
          <a:off x="950559" y="1817515"/>
          <a:ext cx="1570488" cy="785244"/>
        </a:xfrm>
        <a:prstGeom prst="rect">
          <a:avLst/>
        </a:prstGeom>
        <a:gradFill rotWithShape="0">
          <a:gsLst>
            <a:gs pos="0">
              <a:schemeClr val="accent1">
                <a:alpha val="70000"/>
                <a:hueOff val="0"/>
                <a:satOff val="0"/>
                <a:lumOff val="0"/>
                <a:alphaOff val="0"/>
                <a:satMod val="103000"/>
                <a:lumMod val="102000"/>
                <a:tint val="94000"/>
              </a:schemeClr>
            </a:gs>
            <a:gs pos="50000">
              <a:schemeClr val="accent1">
                <a:alpha val="70000"/>
                <a:hueOff val="0"/>
                <a:satOff val="0"/>
                <a:lumOff val="0"/>
                <a:alphaOff val="0"/>
                <a:satMod val="110000"/>
                <a:lumMod val="100000"/>
                <a:shade val="100000"/>
              </a:schemeClr>
            </a:gs>
            <a:gs pos="100000">
              <a:schemeClr val="accent1">
                <a:alpha val="7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rgbClr val="002060"/>
              </a:solidFill>
            </a:rPr>
            <a:t>Autosomal dominant</a:t>
          </a:r>
        </a:p>
      </dsp:txBody>
      <dsp:txXfrm>
        <a:off x="950559" y="1817515"/>
        <a:ext cx="1570488" cy="785244"/>
      </dsp:txXfrm>
    </dsp:sp>
    <dsp:sp modelId="{5BFCBE27-F00C-5341-8CBD-9326B37B796C}">
      <dsp:nvSpPr>
        <dsp:cNvPr id="0" name=""/>
        <dsp:cNvSpPr/>
      </dsp:nvSpPr>
      <dsp:spPr>
        <a:xfrm>
          <a:off x="414" y="2932562"/>
          <a:ext cx="1570488" cy="785244"/>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t>SCA, EA, DRPLA</a:t>
          </a:r>
        </a:p>
        <a:p>
          <a:pPr marL="0" lvl="0" indent="0" algn="ctr" defTabSz="755650">
            <a:lnSpc>
              <a:spcPct val="90000"/>
            </a:lnSpc>
            <a:spcBef>
              <a:spcPct val="0"/>
            </a:spcBef>
            <a:spcAft>
              <a:spcPct val="35000"/>
            </a:spcAft>
            <a:buNone/>
          </a:pPr>
          <a:r>
            <a:rPr lang="en-US" sz="1700" b="1" kern="1200" dirty="0"/>
            <a:t>(48)</a:t>
          </a:r>
        </a:p>
      </dsp:txBody>
      <dsp:txXfrm>
        <a:off x="414" y="2932562"/>
        <a:ext cx="1570488" cy="785244"/>
      </dsp:txXfrm>
    </dsp:sp>
    <dsp:sp modelId="{A6D41D64-21B0-9F47-8F93-0020590F6197}">
      <dsp:nvSpPr>
        <dsp:cNvPr id="0" name=""/>
        <dsp:cNvSpPr/>
      </dsp:nvSpPr>
      <dsp:spPr>
        <a:xfrm>
          <a:off x="2953230" y="1817515"/>
          <a:ext cx="1570488" cy="785244"/>
        </a:xfrm>
        <a:prstGeom prst="rect">
          <a:avLst/>
        </a:prstGeom>
        <a:gradFill rotWithShape="0">
          <a:gsLst>
            <a:gs pos="0">
              <a:schemeClr val="accent1">
                <a:alpha val="70000"/>
                <a:hueOff val="0"/>
                <a:satOff val="0"/>
                <a:lumOff val="0"/>
                <a:alphaOff val="0"/>
                <a:satMod val="103000"/>
                <a:lumMod val="102000"/>
                <a:tint val="94000"/>
              </a:schemeClr>
            </a:gs>
            <a:gs pos="50000">
              <a:schemeClr val="accent1">
                <a:alpha val="70000"/>
                <a:hueOff val="0"/>
                <a:satOff val="0"/>
                <a:lumOff val="0"/>
                <a:alphaOff val="0"/>
                <a:satMod val="110000"/>
                <a:lumMod val="100000"/>
                <a:shade val="100000"/>
              </a:schemeClr>
            </a:gs>
            <a:gs pos="100000">
              <a:schemeClr val="accent1">
                <a:alpha val="7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rgbClr val="002060"/>
              </a:solidFill>
            </a:rPr>
            <a:t>Autosomal recessive</a:t>
          </a:r>
        </a:p>
      </dsp:txBody>
      <dsp:txXfrm>
        <a:off x="2953230" y="1817515"/>
        <a:ext cx="1570488" cy="785244"/>
      </dsp:txXfrm>
    </dsp:sp>
    <dsp:sp modelId="{0AF05339-D262-064B-83D0-3A6781E45B42}">
      <dsp:nvSpPr>
        <dsp:cNvPr id="0" name=""/>
        <dsp:cNvSpPr/>
      </dsp:nvSpPr>
      <dsp:spPr>
        <a:xfrm>
          <a:off x="1900705" y="2932562"/>
          <a:ext cx="1672868" cy="1205287"/>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a:t>FA</a:t>
          </a:r>
        </a:p>
        <a:p>
          <a:pPr marL="0" lvl="0" indent="0" algn="ctr" defTabSz="755650">
            <a:lnSpc>
              <a:spcPct val="90000"/>
            </a:lnSpc>
            <a:spcBef>
              <a:spcPct val="0"/>
            </a:spcBef>
            <a:spcAft>
              <a:spcPct val="35000"/>
            </a:spcAft>
            <a:buNone/>
          </a:pPr>
          <a:r>
            <a:rPr lang="en-US" sz="1700" b="1" kern="1200"/>
            <a:t>ATX, </a:t>
          </a:r>
        </a:p>
        <a:p>
          <a:pPr marL="0" lvl="0" indent="0" algn="ctr" defTabSz="755650">
            <a:lnSpc>
              <a:spcPct val="90000"/>
            </a:lnSpc>
            <a:spcBef>
              <a:spcPct val="0"/>
            </a:spcBef>
            <a:spcAft>
              <a:spcPct val="35000"/>
            </a:spcAft>
            <a:buNone/>
          </a:pPr>
          <a:r>
            <a:rPr lang="en-US" sz="1700" b="1" kern="1200"/>
            <a:t>(59)</a:t>
          </a:r>
          <a:endParaRPr lang="en-US" sz="1700" b="1" kern="1200" dirty="0"/>
        </a:p>
      </dsp:txBody>
      <dsp:txXfrm>
        <a:off x="1900705" y="2932562"/>
        <a:ext cx="1672868" cy="1205287"/>
      </dsp:txXfrm>
    </dsp:sp>
    <dsp:sp modelId="{F4FB46E1-7F0C-BA4B-B116-EEDFB3C4E39C}">
      <dsp:nvSpPr>
        <dsp:cNvPr id="0" name=""/>
        <dsp:cNvSpPr/>
      </dsp:nvSpPr>
      <dsp:spPr>
        <a:xfrm>
          <a:off x="4853521" y="1817515"/>
          <a:ext cx="1570488" cy="785244"/>
        </a:xfrm>
        <a:prstGeom prst="rect">
          <a:avLst/>
        </a:prstGeom>
        <a:gradFill rotWithShape="0">
          <a:gsLst>
            <a:gs pos="0">
              <a:schemeClr val="accent1">
                <a:alpha val="70000"/>
                <a:hueOff val="0"/>
                <a:satOff val="0"/>
                <a:lumOff val="0"/>
                <a:alphaOff val="0"/>
                <a:satMod val="103000"/>
                <a:lumMod val="102000"/>
                <a:tint val="94000"/>
              </a:schemeClr>
            </a:gs>
            <a:gs pos="50000">
              <a:schemeClr val="accent1">
                <a:alpha val="70000"/>
                <a:hueOff val="0"/>
                <a:satOff val="0"/>
                <a:lumOff val="0"/>
                <a:alphaOff val="0"/>
                <a:satMod val="110000"/>
                <a:lumMod val="100000"/>
                <a:shade val="100000"/>
              </a:schemeClr>
            </a:gs>
            <a:gs pos="100000">
              <a:schemeClr val="accent1">
                <a:alpha val="7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rgbClr val="002060"/>
              </a:solidFill>
            </a:rPr>
            <a:t>X-linked recessive</a:t>
          </a:r>
        </a:p>
      </dsp:txBody>
      <dsp:txXfrm>
        <a:off x="4853521" y="1817515"/>
        <a:ext cx="1570488" cy="785244"/>
      </dsp:txXfrm>
    </dsp:sp>
    <dsp:sp modelId="{E942D4F1-86F8-024C-91A7-E4AE97AED431}">
      <dsp:nvSpPr>
        <dsp:cNvPr id="0" name=""/>
        <dsp:cNvSpPr/>
      </dsp:nvSpPr>
      <dsp:spPr>
        <a:xfrm>
          <a:off x="3903376" y="2932562"/>
          <a:ext cx="1570488" cy="1132911"/>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a:t>FXTAS</a:t>
          </a:r>
          <a:endParaRPr lang="en-US" sz="1700" b="1" kern="1200" dirty="0"/>
        </a:p>
      </dsp:txBody>
      <dsp:txXfrm>
        <a:off x="3903376" y="2932562"/>
        <a:ext cx="1570488" cy="1132911"/>
      </dsp:txXfrm>
    </dsp:sp>
    <dsp:sp modelId="{357E0966-EE12-2143-8BE9-3F5D5DAD6688}">
      <dsp:nvSpPr>
        <dsp:cNvPr id="0" name=""/>
        <dsp:cNvSpPr/>
      </dsp:nvSpPr>
      <dsp:spPr>
        <a:xfrm>
          <a:off x="6753812" y="1817515"/>
          <a:ext cx="1570488" cy="785244"/>
        </a:xfrm>
        <a:prstGeom prst="rect">
          <a:avLst/>
        </a:prstGeom>
        <a:gradFill rotWithShape="0">
          <a:gsLst>
            <a:gs pos="0">
              <a:schemeClr val="accent1">
                <a:alpha val="70000"/>
                <a:hueOff val="0"/>
                <a:satOff val="0"/>
                <a:lumOff val="0"/>
                <a:alphaOff val="0"/>
                <a:satMod val="103000"/>
                <a:lumMod val="102000"/>
                <a:tint val="94000"/>
              </a:schemeClr>
            </a:gs>
            <a:gs pos="50000">
              <a:schemeClr val="accent1">
                <a:alpha val="70000"/>
                <a:hueOff val="0"/>
                <a:satOff val="0"/>
                <a:lumOff val="0"/>
                <a:alphaOff val="0"/>
                <a:satMod val="110000"/>
                <a:lumMod val="100000"/>
                <a:shade val="100000"/>
              </a:schemeClr>
            </a:gs>
            <a:gs pos="100000">
              <a:schemeClr val="accent1">
                <a:alpha val="7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002060"/>
              </a:solidFill>
            </a:rPr>
            <a:t>Sporadic</a:t>
          </a:r>
        </a:p>
      </dsp:txBody>
      <dsp:txXfrm>
        <a:off x="6753812" y="1817515"/>
        <a:ext cx="1570488" cy="785244"/>
      </dsp:txXfrm>
    </dsp:sp>
    <dsp:sp modelId="{303815B4-50A2-F946-B88E-A0A1A5AAC127}">
      <dsp:nvSpPr>
        <dsp:cNvPr id="0" name=""/>
        <dsp:cNvSpPr/>
      </dsp:nvSpPr>
      <dsp:spPr>
        <a:xfrm>
          <a:off x="7888553" y="2989826"/>
          <a:ext cx="1167815" cy="557185"/>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t>MSA-C</a:t>
          </a:r>
          <a:endParaRPr lang="en-US" sz="1800" b="1" kern="1200" dirty="0"/>
        </a:p>
      </dsp:txBody>
      <dsp:txXfrm>
        <a:off x="7888553" y="2989826"/>
        <a:ext cx="1167815" cy="557185"/>
      </dsp:txXfrm>
    </dsp:sp>
    <dsp:sp modelId="{E566A5A0-50B9-5F4F-9BA0-D2D7C0DF0C0C}">
      <dsp:nvSpPr>
        <dsp:cNvPr id="0" name=""/>
        <dsp:cNvSpPr/>
      </dsp:nvSpPr>
      <dsp:spPr>
        <a:xfrm>
          <a:off x="7704372" y="3694402"/>
          <a:ext cx="1601552" cy="557170"/>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Idiopathic or Unknown</a:t>
          </a:r>
        </a:p>
      </dsp:txBody>
      <dsp:txXfrm>
        <a:off x="7704372" y="3694402"/>
        <a:ext cx="1601552" cy="5571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D70BF-CE13-A243-A250-AB50E97E6FF7}">
      <dsp:nvSpPr>
        <dsp:cNvPr id="0" name=""/>
        <dsp:cNvSpPr/>
      </dsp:nvSpPr>
      <dsp:spPr>
        <a:xfrm>
          <a:off x="299942" y="0"/>
          <a:ext cx="10709514" cy="4484386"/>
        </a:xfrm>
        <a:prstGeom prst="rect">
          <a:avLst/>
        </a:prstGeom>
        <a:solidFill>
          <a:schemeClr val="accent6">
            <a:lumMod val="20000"/>
            <a:lumOff val="80000"/>
          </a:schemeClr>
        </a:solidFill>
        <a:ln w="12700" cap="flat" cmpd="sng" algn="ctr">
          <a:solidFill>
            <a:schemeClr val="accent4">
              <a:shade val="50000"/>
            </a:schemeClr>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205740" tIns="205740" rIns="205740" bIns="205740" numCol="1" spcCol="1270" anchor="t" anchorCtr="0">
          <a:noAutofit/>
        </a:bodyPr>
        <a:lstStyle/>
        <a:p>
          <a:pPr marL="0" lvl="0" indent="0" algn="l" defTabSz="2400300">
            <a:lnSpc>
              <a:spcPct val="90000"/>
            </a:lnSpc>
            <a:spcBef>
              <a:spcPct val="0"/>
            </a:spcBef>
            <a:spcAft>
              <a:spcPct val="35000"/>
            </a:spcAft>
            <a:buNone/>
          </a:pPr>
          <a:r>
            <a:rPr lang="en-US" sz="5400" b="1" kern="1200" dirty="0">
              <a:solidFill>
                <a:srgbClr val="000090"/>
              </a:solidFill>
            </a:rPr>
            <a:t>Ataxia Community:</a:t>
          </a:r>
        </a:p>
        <a:p>
          <a:pPr marL="285750" lvl="1" indent="-285750" algn="l" defTabSz="1955800">
            <a:lnSpc>
              <a:spcPct val="90000"/>
            </a:lnSpc>
            <a:spcBef>
              <a:spcPct val="0"/>
            </a:spcBef>
            <a:spcAft>
              <a:spcPct val="15000"/>
            </a:spcAft>
            <a:buChar char="•"/>
          </a:pPr>
          <a:r>
            <a:rPr lang="en-US" sz="4400" b="0" kern="1200" dirty="0">
              <a:solidFill>
                <a:srgbClr val="000090"/>
              </a:solidFill>
            </a:rPr>
            <a:t>National Ataxia Foundation (NAF)</a:t>
          </a:r>
        </a:p>
        <a:p>
          <a:pPr marL="285750" lvl="1" indent="-285750" algn="l" defTabSz="1955800">
            <a:lnSpc>
              <a:spcPct val="90000"/>
            </a:lnSpc>
            <a:spcBef>
              <a:spcPct val="0"/>
            </a:spcBef>
            <a:spcAft>
              <a:spcPct val="15000"/>
            </a:spcAft>
            <a:buChar char="•"/>
          </a:pPr>
          <a:r>
            <a:rPr lang="en-US" sz="4400" b="0" kern="1200" dirty="0">
              <a:solidFill>
                <a:srgbClr val="000090"/>
              </a:solidFill>
            </a:rPr>
            <a:t>Local Ataxia Support Groups</a:t>
          </a:r>
        </a:p>
        <a:p>
          <a:pPr marL="285750" lvl="1" indent="-285750" algn="l" defTabSz="1955800">
            <a:lnSpc>
              <a:spcPct val="90000"/>
            </a:lnSpc>
            <a:spcBef>
              <a:spcPct val="0"/>
            </a:spcBef>
            <a:spcAft>
              <a:spcPct val="15000"/>
            </a:spcAft>
            <a:buChar char="•"/>
          </a:pPr>
          <a:r>
            <a:rPr lang="en-US" sz="4400" b="0" kern="1200" dirty="0">
              <a:solidFill>
                <a:srgbClr val="000090"/>
              </a:solidFill>
            </a:rPr>
            <a:t>Other patients and caregivers</a:t>
          </a:r>
        </a:p>
      </dsp:txBody>
      <dsp:txXfrm>
        <a:off x="299942" y="0"/>
        <a:ext cx="10709514" cy="44843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D70BF-CE13-A243-A250-AB50E97E6FF7}">
      <dsp:nvSpPr>
        <dsp:cNvPr id="0" name=""/>
        <dsp:cNvSpPr/>
      </dsp:nvSpPr>
      <dsp:spPr>
        <a:xfrm>
          <a:off x="838850" y="8238"/>
          <a:ext cx="9459819" cy="4484386"/>
        </a:xfrm>
        <a:prstGeom prst="rect">
          <a:avLst/>
        </a:prstGeom>
        <a:solidFill>
          <a:schemeClr val="accent6">
            <a:lumMod val="20000"/>
            <a:lumOff val="80000"/>
          </a:schemeClr>
        </a:solidFill>
        <a:ln w="12700" cap="flat" cmpd="sng" algn="ctr">
          <a:solidFill>
            <a:schemeClr val="accent4">
              <a:shade val="50000"/>
            </a:schemeClr>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06680" tIns="106680" rIns="106680" bIns="106680" numCol="1" spcCol="1270" anchor="t" anchorCtr="0">
          <a:noAutofit/>
        </a:bodyPr>
        <a:lstStyle/>
        <a:p>
          <a:pPr marL="0" lvl="0" indent="0" algn="l" defTabSz="2755900">
            <a:lnSpc>
              <a:spcPct val="90000"/>
            </a:lnSpc>
            <a:spcBef>
              <a:spcPct val="0"/>
            </a:spcBef>
            <a:spcAft>
              <a:spcPct val="35000"/>
            </a:spcAft>
            <a:buNone/>
          </a:pPr>
          <a:r>
            <a:rPr lang="en-US" sz="6200" b="1" kern="1200" dirty="0">
              <a:solidFill>
                <a:srgbClr val="002060"/>
              </a:solidFill>
            </a:rPr>
            <a:t>NAF:</a:t>
          </a:r>
        </a:p>
        <a:p>
          <a:pPr marL="285750" lvl="1" indent="-285750" algn="l" defTabSz="1244600">
            <a:lnSpc>
              <a:spcPct val="90000"/>
            </a:lnSpc>
            <a:spcBef>
              <a:spcPct val="0"/>
            </a:spcBef>
            <a:spcAft>
              <a:spcPct val="15000"/>
            </a:spcAft>
            <a:buChar char="•"/>
          </a:pPr>
          <a:r>
            <a:rPr lang="en-US" sz="2800" i="1" kern="1200" dirty="0">
              <a:solidFill>
                <a:srgbClr val="0070C0"/>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https://ataxia.org/webinars/</a:t>
          </a:r>
          <a:r>
            <a:rPr lang="en-US" sz="2800" i="1" kern="1200" dirty="0">
              <a:solidFill>
                <a:srgbClr val="0070C0"/>
              </a:solidFill>
              <a:latin typeface="Arial" panose="020B0604020202020204" pitchFamily="34" charset="0"/>
              <a:cs typeface="Arial" panose="020B0604020202020204" pitchFamily="34" charset="0"/>
            </a:rPr>
            <a:t>. </a:t>
          </a:r>
          <a:endParaRPr lang="en-US" sz="2800" b="0" kern="1200" dirty="0">
            <a:solidFill>
              <a:srgbClr val="0070C0"/>
            </a:solidFill>
            <a:latin typeface="Arial" panose="020B0604020202020204" pitchFamily="34" charset="0"/>
            <a:cs typeface="Arial" panose="020B0604020202020204" pitchFamily="34" charset="0"/>
          </a:endParaRPr>
        </a:p>
        <a:p>
          <a:pPr marL="285750" lvl="1" indent="-285750" algn="l" defTabSz="1244600">
            <a:lnSpc>
              <a:spcPct val="90000"/>
            </a:lnSpc>
            <a:spcBef>
              <a:spcPct val="0"/>
            </a:spcBef>
            <a:spcAft>
              <a:spcPct val="15000"/>
            </a:spcAft>
            <a:buChar char="•"/>
          </a:pPr>
          <a:r>
            <a:rPr lang="en-US" sz="2800" b="0" i="1" u="sng" kern="1200" dirty="0">
              <a:solidFill>
                <a:srgbClr val="0070C0"/>
              </a:solidFill>
              <a:latin typeface="Arial" panose="020B0604020202020204" pitchFamily="34" charset="0"/>
              <a:cs typeface="Arial" panose="020B0604020202020204" pitchFamily="34" charset="0"/>
            </a:rPr>
            <a:t>https://ataxia.org</a:t>
          </a:r>
        </a:p>
        <a:p>
          <a:pPr marL="285750" lvl="1" indent="-285750" algn="l" defTabSz="1244600">
            <a:lnSpc>
              <a:spcPct val="90000"/>
            </a:lnSpc>
            <a:spcBef>
              <a:spcPct val="0"/>
            </a:spcBef>
            <a:spcAft>
              <a:spcPct val="15000"/>
            </a:spcAft>
            <a:buChar char="•"/>
          </a:pPr>
          <a:r>
            <a:rPr lang="en-US" sz="2800" i="1" kern="1200" dirty="0">
              <a:solidFill>
                <a:srgbClr val="0070C0"/>
              </a:solidFill>
              <a:hlinkClick xmlns:r="http://schemas.openxmlformats.org/officeDocument/2006/relationships" r:id="rId2">
                <a:extLst>
                  <a:ext uri="{A12FA001-AC4F-418D-AE19-62706E023703}">
                    <ahyp:hlinkClr xmlns:ahyp="http://schemas.microsoft.com/office/drawing/2018/hyperlinkcolor" val="tx"/>
                  </a:ext>
                </a:extLst>
              </a:hlinkClick>
            </a:rPr>
            <a:t>https://ataxia.org/neurologists-and-specialty-clinics/</a:t>
          </a:r>
          <a:endParaRPr lang="en-US" sz="2800" b="0" i="1" u="sng" kern="1200" dirty="0">
            <a:solidFill>
              <a:srgbClr val="0070C0"/>
            </a:solidFill>
            <a:latin typeface="Arial" panose="020B0604020202020204" pitchFamily="34" charset="0"/>
            <a:cs typeface="Arial" panose="020B0604020202020204" pitchFamily="34" charset="0"/>
          </a:endParaRPr>
        </a:p>
        <a:p>
          <a:pPr marL="285750" lvl="1" indent="-285750" algn="l" defTabSz="1600200">
            <a:lnSpc>
              <a:spcPct val="90000"/>
            </a:lnSpc>
            <a:spcBef>
              <a:spcPct val="0"/>
            </a:spcBef>
            <a:spcAft>
              <a:spcPct val="15000"/>
            </a:spcAft>
            <a:buChar char="•"/>
          </a:pPr>
          <a:r>
            <a:rPr lang="en-US" sz="3600" b="0" i="0" u="none" kern="1200" dirty="0">
              <a:solidFill>
                <a:srgbClr val="C00000"/>
              </a:solidFill>
              <a:latin typeface="Arial" panose="020B0604020202020204" pitchFamily="34" charset="0"/>
              <a:cs typeface="Arial" panose="020B0604020202020204" pitchFamily="34" charset="0"/>
            </a:rPr>
            <a:t>Coronavirus Vaccination and Ataxia?</a:t>
          </a:r>
        </a:p>
        <a:p>
          <a:pPr marL="457200" lvl="2" indent="-228600" algn="l" defTabSz="1066800">
            <a:lnSpc>
              <a:spcPct val="90000"/>
            </a:lnSpc>
            <a:spcBef>
              <a:spcPct val="0"/>
            </a:spcBef>
            <a:spcAft>
              <a:spcPct val="15000"/>
            </a:spcAft>
            <a:buClr>
              <a:srgbClr val="C00000"/>
            </a:buClr>
            <a:buChar char="•"/>
          </a:pPr>
          <a:r>
            <a:rPr lang="en-US" sz="2400" b="0" i="1" kern="1200" dirty="0">
              <a:hlinkClick xmlns:r="http://schemas.openxmlformats.org/officeDocument/2006/relationships" r:id="rId3"/>
            </a:rPr>
            <a:t>https://youtu.be/UTM8SC1vZLI</a:t>
          </a:r>
          <a:endParaRPr lang="en-US" sz="2400" b="0" i="1" u="none" kern="1200" dirty="0">
            <a:solidFill>
              <a:srgbClr val="C00000"/>
            </a:solidFill>
            <a:latin typeface="Arial" panose="020B0604020202020204" pitchFamily="34" charset="0"/>
            <a:cs typeface="Arial" panose="020B0604020202020204" pitchFamily="34" charset="0"/>
          </a:endParaRPr>
        </a:p>
        <a:p>
          <a:pPr marL="457200" lvl="2" indent="-228600" algn="l" defTabSz="1066800">
            <a:lnSpc>
              <a:spcPct val="90000"/>
            </a:lnSpc>
            <a:spcBef>
              <a:spcPct val="0"/>
            </a:spcBef>
            <a:spcAft>
              <a:spcPct val="15000"/>
            </a:spcAft>
            <a:buClr>
              <a:srgbClr val="C00000"/>
            </a:buClr>
            <a:buFont typeface="Arial" panose="020B0604020202020204" pitchFamily="34" charset="0"/>
            <a:buChar char="•"/>
          </a:pPr>
          <a:r>
            <a:rPr lang="en-US" sz="2400" b="0" i="1" kern="1200" dirty="0">
              <a:hlinkClick xmlns:r="http://schemas.openxmlformats.org/officeDocument/2006/relationships" r:id="rId4"/>
            </a:rPr>
            <a:t>https://ataxia.org/coronavirus-precautions-for-ataxia-patients/</a:t>
          </a:r>
          <a:endParaRPr lang="en-US" sz="2400" b="0" i="1" u="none" kern="1200" dirty="0">
            <a:solidFill>
              <a:srgbClr val="C00000"/>
            </a:solidFill>
            <a:latin typeface="Arial" panose="020B0604020202020204" pitchFamily="34" charset="0"/>
            <a:cs typeface="Arial" panose="020B0604020202020204" pitchFamily="34" charset="0"/>
          </a:endParaRPr>
        </a:p>
      </dsp:txBody>
      <dsp:txXfrm>
        <a:off x="838850" y="8238"/>
        <a:ext cx="9459819" cy="44843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D70BF-CE13-A243-A250-AB50E97E6FF7}">
      <dsp:nvSpPr>
        <dsp:cNvPr id="0" name=""/>
        <dsp:cNvSpPr/>
      </dsp:nvSpPr>
      <dsp:spPr>
        <a:xfrm>
          <a:off x="1294769" y="8238"/>
          <a:ext cx="8547980" cy="4484386"/>
        </a:xfrm>
        <a:prstGeom prst="rect">
          <a:avLst/>
        </a:prstGeom>
        <a:solidFill>
          <a:schemeClr val="accent6">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1930" tIns="201930" rIns="201930" bIns="201930" numCol="1" spcCol="1270" anchor="t" anchorCtr="0">
          <a:noAutofit/>
        </a:bodyPr>
        <a:lstStyle/>
        <a:p>
          <a:pPr marL="0" lvl="0" indent="0" algn="l" defTabSz="2355850">
            <a:lnSpc>
              <a:spcPct val="90000"/>
            </a:lnSpc>
            <a:spcBef>
              <a:spcPct val="0"/>
            </a:spcBef>
            <a:spcAft>
              <a:spcPct val="35000"/>
            </a:spcAft>
            <a:buNone/>
          </a:pPr>
          <a:r>
            <a:rPr lang="en-US" sz="5300" b="1" kern="1200" dirty="0">
              <a:solidFill>
                <a:srgbClr val="002060"/>
              </a:solidFill>
            </a:rPr>
            <a:t>Neurologist</a:t>
          </a:r>
        </a:p>
        <a:p>
          <a:pPr marL="285750" lvl="1" indent="-285750" algn="l" defTabSz="1822450">
            <a:lnSpc>
              <a:spcPct val="90000"/>
            </a:lnSpc>
            <a:spcBef>
              <a:spcPct val="0"/>
            </a:spcBef>
            <a:spcAft>
              <a:spcPct val="15000"/>
            </a:spcAft>
            <a:buChar char="•"/>
          </a:pPr>
          <a:r>
            <a:rPr lang="en-US" sz="4100" b="0" kern="1200" dirty="0">
              <a:solidFill>
                <a:srgbClr val="002060"/>
              </a:solidFill>
            </a:rPr>
            <a:t>Diagnose ataxia</a:t>
          </a:r>
        </a:p>
        <a:p>
          <a:pPr marL="285750" lvl="1" indent="-285750" algn="l" defTabSz="1822450">
            <a:lnSpc>
              <a:spcPct val="90000"/>
            </a:lnSpc>
            <a:spcBef>
              <a:spcPct val="0"/>
            </a:spcBef>
            <a:spcAft>
              <a:spcPct val="15000"/>
            </a:spcAft>
            <a:buChar char="•"/>
          </a:pPr>
          <a:r>
            <a:rPr lang="en-US" sz="4100" b="0" kern="1200" dirty="0">
              <a:solidFill>
                <a:srgbClr val="002060"/>
              </a:solidFill>
            </a:rPr>
            <a:t>Medical treatment</a:t>
          </a:r>
        </a:p>
        <a:p>
          <a:pPr marL="285750" lvl="1" indent="-285750" algn="l" defTabSz="1822450">
            <a:lnSpc>
              <a:spcPct val="90000"/>
            </a:lnSpc>
            <a:spcBef>
              <a:spcPct val="0"/>
            </a:spcBef>
            <a:spcAft>
              <a:spcPct val="15000"/>
            </a:spcAft>
            <a:buChar char="•"/>
          </a:pPr>
          <a:r>
            <a:rPr lang="en-US" sz="4100" b="0" kern="1200" dirty="0">
              <a:solidFill>
                <a:srgbClr val="002060"/>
              </a:solidFill>
            </a:rPr>
            <a:t>Orchestrate care</a:t>
          </a:r>
        </a:p>
        <a:p>
          <a:pPr marL="285750" lvl="1" indent="-285750" algn="l" defTabSz="1822450">
            <a:lnSpc>
              <a:spcPct val="90000"/>
            </a:lnSpc>
            <a:spcBef>
              <a:spcPct val="0"/>
            </a:spcBef>
            <a:spcAft>
              <a:spcPct val="15000"/>
            </a:spcAft>
            <a:buChar char="•"/>
          </a:pPr>
          <a:r>
            <a:rPr lang="en-US" sz="4100" b="0" kern="1200" dirty="0">
              <a:solidFill>
                <a:srgbClr val="002060"/>
              </a:solidFill>
            </a:rPr>
            <a:t>Spearheads Research</a:t>
          </a:r>
        </a:p>
        <a:p>
          <a:pPr marL="285750" lvl="1" indent="-285750" algn="l" defTabSz="1822450">
            <a:lnSpc>
              <a:spcPct val="90000"/>
            </a:lnSpc>
            <a:spcBef>
              <a:spcPct val="0"/>
            </a:spcBef>
            <a:spcAft>
              <a:spcPct val="15000"/>
            </a:spcAft>
            <a:buChar char="•"/>
          </a:pPr>
          <a:r>
            <a:rPr lang="en-US" sz="4100" b="0" kern="1200" dirty="0">
              <a:solidFill>
                <a:srgbClr val="002060"/>
              </a:solidFill>
            </a:rPr>
            <a:t>Promotes health literacy</a:t>
          </a:r>
        </a:p>
      </dsp:txBody>
      <dsp:txXfrm>
        <a:off x="1294769" y="8238"/>
        <a:ext cx="8547980" cy="44843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D70BF-CE13-A243-A250-AB50E97E6FF7}">
      <dsp:nvSpPr>
        <dsp:cNvPr id="0" name=""/>
        <dsp:cNvSpPr/>
      </dsp:nvSpPr>
      <dsp:spPr>
        <a:xfrm>
          <a:off x="1294769" y="8238"/>
          <a:ext cx="8547980" cy="4484386"/>
        </a:xfrm>
        <a:prstGeom prst="rect">
          <a:avLst/>
        </a:prstGeom>
        <a:solidFill>
          <a:schemeClr val="accent6">
            <a:lumMod val="20000"/>
            <a:lumOff val="80000"/>
          </a:schemeClr>
        </a:soli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05740" tIns="205740" rIns="205740" bIns="205740" numCol="1" spcCol="1270" anchor="t" anchorCtr="0">
          <a:noAutofit/>
        </a:bodyPr>
        <a:lstStyle/>
        <a:p>
          <a:pPr marL="0" lvl="0" indent="0" algn="l" defTabSz="2400300">
            <a:lnSpc>
              <a:spcPct val="90000"/>
            </a:lnSpc>
            <a:spcBef>
              <a:spcPct val="0"/>
            </a:spcBef>
            <a:spcAft>
              <a:spcPct val="35000"/>
            </a:spcAft>
            <a:buNone/>
          </a:pPr>
          <a:r>
            <a:rPr lang="en-US" sz="5400" b="1" kern="1200" dirty="0">
              <a:solidFill>
                <a:srgbClr val="002060"/>
              </a:solidFill>
            </a:rPr>
            <a:t>Clinic Staff</a:t>
          </a:r>
        </a:p>
        <a:p>
          <a:pPr marL="285750" lvl="1" indent="-285750" algn="l" defTabSz="2178050">
            <a:lnSpc>
              <a:spcPct val="90000"/>
            </a:lnSpc>
            <a:spcBef>
              <a:spcPct val="0"/>
            </a:spcBef>
            <a:spcAft>
              <a:spcPct val="15000"/>
            </a:spcAft>
            <a:buChar char="•"/>
          </a:pPr>
          <a:r>
            <a:rPr lang="en-US" sz="4900" b="0" i="0" kern="1200" dirty="0">
              <a:solidFill>
                <a:srgbClr val="002060"/>
              </a:solidFill>
            </a:rPr>
            <a:t>Support the patient’s needs</a:t>
          </a:r>
        </a:p>
        <a:p>
          <a:pPr marL="285750" lvl="1" indent="-285750" algn="l" defTabSz="2178050">
            <a:lnSpc>
              <a:spcPct val="90000"/>
            </a:lnSpc>
            <a:spcBef>
              <a:spcPct val="0"/>
            </a:spcBef>
            <a:spcAft>
              <a:spcPct val="15000"/>
            </a:spcAft>
            <a:buChar char="•"/>
          </a:pPr>
          <a:r>
            <a:rPr lang="en-US" sz="4900" b="0" i="0" kern="1200" dirty="0">
              <a:solidFill>
                <a:srgbClr val="002060"/>
              </a:solidFill>
            </a:rPr>
            <a:t>Navigate healthcare system</a:t>
          </a:r>
        </a:p>
        <a:p>
          <a:pPr marL="285750" lvl="1" indent="-285750" algn="l" defTabSz="2178050">
            <a:lnSpc>
              <a:spcPct val="90000"/>
            </a:lnSpc>
            <a:spcBef>
              <a:spcPct val="0"/>
            </a:spcBef>
            <a:spcAft>
              <a:spcPct val="15000"/>
            </a:spcAft>
            <a:buChar char="•"/>
          </a:pPr>
          <a:r>
            <a:rPr lang="en-US" sz="4900" b="0" i="0" kern="1200" dirty="0">
              <a:solidFill>
                <a:srgbClr val="002060"/>
              </a:solidFill>
            </a:rPr>
            <a:t> Make things happen!</a:t>
          </a:r>
        </a:p>
      </dsp:txBody>
      <dsp:txXfrm>
        <a:off x="1294769" y="8238"/>
        <a:ext cx="8547980" cy="44843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D70BF-CE13-A243-A250-AB50E97E6FF7}">
      <dsp:nvSpPr>
        <dsp:cNvPr id="0" name=""/>
        <dsp:cNvSpPr/>
      </dsp:nvSpPr>
      <dsp:spPr>
        <a:xfrm>
          <a:off x="1294769" y="8238"/>
          <a:ext cx="8547980" cy="4484386"/>
        </a:xfrm>
        <a:prstGeom prst="rect">
          <a:avLst/>
        </a:prstGeom>
        <a:solidFill>
          <a:schemeClr val="accent6">
            <a:lumMod val="20000"/>
            <a:lumOff val="80000"/>
          </a:schemeClr>
        </a:soli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n-US" sz="5100" b="1" kern="1200" dirty="0">
              <a:solidFill>
                <a:srgbClr val="002060"/>
              </a:solidFill>
            </a:rPr>
            <a:t>Genetic Counselors</a:t>
          </a:r>
        </a:p>
        <a:p>
          <a:pPr marL="285750" lvl="1" indent="-285750" algn="l" defTabSz="1778000">
            <a:lnSpc>
              <a:spcPct val="90000"/>
            </a:lnSpc>
            <a:spcBef>
              <a:spcPct val="0"/>
            </a:spcBef>
            <a:spcAft>
              <a:spcPct val="15000"/>
            </a:spcAft>
            <a:buChar char="•"/>
          </a:pPr>
          <a:r>
            <a:rPr lang="en-US" sz="4000" b="0" kern="1200" dirty="0">
              <a:solidFill>
                <a:srgbClr val="002060"/>
              </a:solidFill>
            </a:rPr>
            <a:t>Preauthorization</a:t>
          </a:r>
        </a:p>
        <a:p>
          <a:pPr marL="285750" lvl="1" indent="-285750" algn="l" defTabSz="1778000">
            <a:lnSpc>
              <a:spcPct val="90000"/>
            </a:lnSpc>
            <a:spcBef>
              <a:spcPct val="0"/>
            </a:spcBef>
            <a:spcAft>
              <a:spcPct val="15000"/>
            </a:spcAft>
            <a:buChar char="•"/>
          </a:pPr>
          <a:r>
            <a:rPr lang="en-US" sz="4000" b="0" kern="1200" dirty="0">
              <a:solidFill>
                <a:srgbClr val="002060"/>
              </a:solidFill>
            </a:rPr>
            <a:t>Pre-test Counseling</a:t>
          </a:r>
        </a:p>
        <a:p>
          <a:pPr marL="285750" lvl="1" indent="-285750" algn="l" defTabSz="1778000">
            <a:lnSpc>
              <a:spcPct val="90000"/>
            </a:lnSpc>
            <a:spcBef>
              <a:spcPct val="0"/>
            </a:spcBef>
            <a:spcAft>
              <a:spcPct val="15000"/>
            </a:spcAft>
            <a:buChar char="•"/>
          </a:pPr>
          <a:r>
            <a:rPr lang="en-US" sz="4000" b="0" kern="1200" dirty="0">
              <a:solidFill>
                <a:srgbClr val="002060"/>
              </a:solidFill>
            </a:rPr>
            <a:t>Ordering tests</a:t>
          </a:r>
        </a:p>
        <a:p>
          <a:pPr marL="285750" lvl="1" indent="-285750" algn="l" defTabSz="1778000">
            <a:lnSpc>
              <a:spcPct val="90000"/>
            </a:lnSpc>
            <a:spcBef>
              <a:spcPct val="0"/>
            </a:spcBef>
            <a:spcAft>
              <a:spcPct val="15000"/>
            </a:spcAft>
            <a:buChar char="•"/>
          </a:pPr>
          <a:r>
            <a:rPr lang="en-US" sz="4000" b="0" kern="1200" dirty="0">
              <a:solidFill>
                <a:srgbClr val="002060"/>
              </a:solidFill>
            </a:rPr>
            <a:t>Post-test counseling</a:t>
          </a:r>
        </a:p>
        <a:p>
          <a:pPr marL="285750" lvl="1" indent="-285750" algn="l" defTabSz="1778000">
            <a:lnSpc>
              <a:spcPct val="90000"/>
            </a:lnSpc>
            <a:spcBef>
              <a:spcPct val="0"/>
            </a:spcBef>
            <a:spcAft>
              <a:spcPct val="15000"/>
            </a:spcAft>
            <a:buChar char="•"/>
          </a:pPr>
          <a:r>
            <a:rPr lang="en-US" sz="4000" b="0" kern="1200" dirty="0">
              <a:solidFill>
                <a:srgbClr val="002060"/>
              </a:solidFill>
            </a:rPr>
            <a:t>Education (of patient, family, team)</a:t>
          </a:r>
        </a:p>
      </dsp:txBody>
      <dsp:txXfrm>
        <a:off x="1294769" y="8238"/>
        <a:ext cx="8547980" cy="448438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D70BF-CE13-A243-A250-AB50E97E6FF7}">
      <dsp:nvSpPr>
        <dsp:cNvPr id="0" name=""/>
        <dsp:cNvSpPr/>
      </dsp:nvSpPr>
      <dsp:spPr>
        <a:xfrm>
          <a:off x="1294769" y="8238"/>
          <a:ext cx="8547980" cy="4484386"/>
        </a:xfrm>
        <a:prstGeom prst="rect">
          <a:avLst/>
        </a:prstGeom>
        <a:solidFill>
          <a:schemeClr val="accent6">
            <a:lumMod val="20000"/>
            <a:lumOff val="80000"/>
          </a:schemeClr>
        </a:solidFill>
        <a:ln w="6350" cap="flat" cmpd="sng" algn="ctr">
          <a:solidFill>
            <a:schemeClr val="accent6">
              <a:lumMod val="20000"/>
              <a:lumOff val="80000"/>
            </a:schemeClr>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b="1" kern="1200" dirty="0">
              <a:solidFill>
                <a:srgbClr val="002060"/>
              </a:solidFill>
            </a:rPr>
            <a:t>Internist</a:t>
          </a:r>
        </a:p>
        <a:p>
          <a:pPr marL="285750" lvl="1" indent="-285750" algn="l" defTabSz="1289050">
            <a:lnSpc>
              <a:spcPct val="90000"/>
            </a:lnSpc>
            <a:spcBef>
              <a:spcPct val="0"/>
            </a:spcBef>
            <a:spcAft>
              <a:spcPct val="15000"/>
            </a:spcAft>
            <a:buChar char="•"/>
          </a:pPr>
          <a:r>
            <a:rPr lang="en-US" sz="2900" b="0" kern="1200" dirty="0">
              <a:solidFill>
                <a:srgbClr val="002060"/>
              </a:solidFill>
            </a:rPr>
            <a:t>General medical health</a:t>
          </a:r>
        </a:p>
        <a:p>
          <a:pPr marL="285750" lvl="1" indent="-285750" algn="l" defTabSz="1289050">
            <a:lnSpc>
              <a:spcPct val="90000"/>
            </a:lnSpc>
            <a:spcBef>
              <a:spcPct val="0"/>
            </a:spcBef>
            <a:spcAft>
              <a:spcPct val="15000"/>
            </a:spcAft>
            <a:buChar char="•"/>
          </a:pPr>
          <a:r>
            <a:rPr lang="en-US" sz="2900" b="0" kern="1200" dirty="0">
              <a:solidFill>
                <a:srgbClr val="002060"/>
              </a:solidFill>
            </a:rPr>
            <a:t>Partners with Neurologist</a:t>
          </a:r>
        </a:p>
        <a:p>
          <a:pPr marL="285750" lvl="1" indent="-285750" algn="l" defTabSz="1289050">
            <a:lnSpc>
              <a:spcPct val="90000"/>
            </a:lnSpc>
            <a:spcBef>
              <a:spcPct val="0"/>
            </a:spcBef>
            <a:spcAft>
              <a:spcPct val="15000"/>
            </a:spcAft>
            <a:buChar char="•"/>
          </a:pPr>
          <a:r>
            <a:rPr lang="en-US" sz="2900" b="0" kern="1200" dirty="0">
              <a:solidFill>
                <a:srgbClr val="002060"/>
              </a:solidFill>
            </a:rPr>
            <a:t>Coordinates care with specialists</a:t>
          </a:r>
        </a:p>
        <a:p>
          <a:pPr marL="571500" lvl="2" indent="-285750" algn="l" defTabSz="1289050">
            <a:lnSpc>
              <a:spcPct val="90000"/>
            </a:lnSpc>
            <a:spcBef>
              <a:spcPct val="0"/>
            </a:spcBef>
            <a:spcAft>
              <a:spcPct val="15000"/>
            </a:spcAft>
            <a:buChar char="•"/>
          </a:pPr>
          <a:r>
            <a:rPr lang="en-US" sz="2900" b="0" kern="1200" dirty="0">
              <a:solidFill>
                <a:srgbClr val="002060"/>
              </a:solidFill>
            </a:rPr>
            <a:t>Cardiologist</a:t>
          </a:r>
        </a:p>
        <a:p>
          <a:pPr marL="571500" lvl="2" indent="-285750" algn="l" defTabSz="1289050">
            <a:lnSpc>
              <a:spcPct val="90000"/>
            </a:lnSpc>
            <a:spcBef>
              <a:spcPct val="0"/>
            </a:spcBef>
            <a:spcAft>
              <a:spcPct val="15000"/>
            </a:spcAft>
            <a:buChar char="•"/>
          </a:pPr>
          <a:r>
            <a:rPr lang="en-US" sz="2900" b="0" kern="1200" dirty="0">
              <a:solidFill>
                <a:srgbClr val="002060"/>
              </a:solidFill>
            </a:rPr>
            <a:t>Gastroenterologist</a:t>
          </a:r>
        </a:p>
        <a:p>
          <a:pPr marL="571500" lvl="2" indent="-285750" algn="l" defTabSz="1289050">
            <a:lnSpc>
              <a:spcPct val="90000"/>
            </a:lnSpc>
            <a:spcBef>
              <a:spcPct val="0"/>
            </a:spcBef>
            <a:spcAft>
              <a:spcPct val="15000"/>
            </a:spcAft>
            <a:buChar char="•"/>
          </a:pPr>
          <a:r>
            <a:rPr lang="en-US" sz="2900" b="0" kern="1200" dirty="0">
              <a:solidFill>
                <a:srgbClr val="002060"/>
              </a:solidFill>
            </a:rPr>
            <a:t>Pulmonologist</a:t>
          </a:r>
        </a:p>
        <a:p>
          <a:pPr marL="571500" lvl="2" indent="-285750" algn="l" defTabSz="1289050">
            <a:lnSpc>
              <a:spcPct val="90000"/>
            </a:lnSpc>
            <a:spcBef>
              <a:spcPct val="0"/>
            </a:spcBef>
            <a:spcAft>
              <a:spcPct val="15000"/>
            </a:spcAft>
            <a:buChar char="•"/>
          </a:pPr>
          <a:r>
            <a:rPr lang="en-US" sz="2900" b="0" kern="1200" dirty="0">
              <a:solidFill>
                <a:srgbClr val="002060"/>
              </a:solidFill>
            </a:rPr>
            <a:t>Hematologist/Oncologist</a:t>
          </a:r>
        </a:p>
        <a:p>
          <a:pPr marL="571500" lvl="2" indent="-285750" algn="l" defTabSz="1289050">
            <a:lnSpc>
              <a:spcPct val="90000"/>
            </a:lnSpc>
            <a:spcBef>
              <a:spcPct val="0"/>
            </a:spcBef>
            <a:spcAft>
              <a:spcPct val="15000"/>
            </a:spcAft>
            <a:buChar char="•"/>
          </a:pPr>
          <a:r>
            <a:rPr lang="en-US" sz="2900" b="0" kern="1200" dirty="0">
              <a:solidFill>
                <a:srgbClr val="002060"/>
              </a:solidFill>
            </a:rPr>
            <a:t>Endocrinologist</a:t>
          </a:r>
        </a:p>
      </dsp:txBody>
      <dsp:txXfrm>
        <a:off x="1294769" y="8238"/>
        <a:ext cx="8547980" cy="448438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F3CD7B-DC15-EB41-8CC6-DE76A77E688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3C86B8E-5764-CC44-9FF9-3B2BDABC5AF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A992CE-8EC3-404C-AEF0-9D78F976DC79}" type="datetimeFigureOut">
              <a:rPr lang="en-US" smtClean="0"/>
              <a:t>2/28/21</a:t>
            </a:fld>
            <a:endParaRPr lang="en-US"/>
          </a:p>
        </p:txBody>
      </p:sp>
      <p:sp>
        <p:nvSpPr>
          <p:cNvPr id="4" name="Footer Placeholder 3">
            <a:extLst>
              <a:ext uri="{FF2B5EF4-FFF2-40B4-BE49-F238E27FC236}">
                <a16:creationId xmlns:a16="http://schemas.microsoft.com/office/drawing/2014/main" id="{E81110BF-679A-FF40-9CA6-45E051872F1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CC72DBD-676D-9F4E-88FD-B44F78E475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A0D0A15-3A0D-F343-9492-D42AF587E566}" type="slidenum">
              <a:rPr lang="en-US" smtClean="0"/>
              <a:t>‹#›</a:t>
            </a:fld>
            <a:endParaRPr lang="en-US"/>
          </a:p>
        </p:txBody>
      </p:sp>
    </p:spTree>
    <p:extLst>
      <p:ext uri="{BB962C8B-B14F-4D97-AF65-F5344CB8AC3E}">
        <p14:creationId xmlns:p14="http://schemas.microsoft.com/office/powerpoint/2010/main" val="362975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D8B96E-BC27-0A49-BA68-5C4B9CE9A68C}" type="datetimeFigureOut">
              <a:rPr lang="en-US" smtClean="0"/>
              <a:t>2/28/21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ED979A-52B7-5047-9164-82CBD8260119}" type="slidenum">
              <a:rPr lang="en-US" smtClean="0"/>
              <a:t>‹#›</a:t>
            </a:fld>
            <a:endParaRPr lang="en-US"/>
          </a:p>
        </p:txBody>
      </p:sp>
    </p:spTree>
    <p:extLst>
      <p:ext uri="{BB962C8B-B14F-4D97-AF65-F5344CB8AC3E}">
        <p14:creationId xmlns:p14="http://schemas.microsoft.com/office/powerpoint/2010/main" val="1357721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ED979A-52B7-5047-9164-82CBD8260119}" type="slidenum">
              <a:rPr lang="en-US" smtClean="0"/>
              <a:t>1</a:t>
            </a:fld>
            <a:endParaRPr lang="en-US"/>
          </a:p>
        </p:txBody>
      </p:sp>
    </p:spTree>
    <p:extLst>
      <p:ext uri="{BB962C8B-B14F-4D97-AF65-F5344CB8AC3E}">
        <p14:creationId xmlns:p14="http://schemas.microsoft.com/office/powerpoint/2010/main" val="2398876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a:extLst>
              <a:ext uri="{FF2B5EF4-FFF2-40B4-BE49-F238E27FC236}">
                <a16:creationId xmlns:a16="http://schemas.microsoft.com/office/drawing/2014/main" id="{DE30241D-3405-B247-9617-FE378326EC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4" name="Notes Placeholder 2">
            <a:extLst>
              <a:ext uri="{FF2B5EF4-FFF2-40B4-BE49-F238E27FC236}">
                <a16:creationId xmlns:a16="http://schemas.microsoft.com/office/drawing/2014/main" id="{39EF4F98-002A-794F-8C82-7E81417FC0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cs typeface="Geneva" panose="020B0503030404040204" pitchFamily="34" charset="0"/>
              </a:rPr>
              <a:t>Normal mental status</a:t>
            </a:r>
          </a:p>
        </p:txBody>
      </p:sp>
      <p:sp>
        <p:nvSpPr>
          <p:cNvPr id="100355" name="Slide Number Placeholder 3">
            <a:extLst>
              <a:ext uri="{FF2B5EF4-FFF2-40B4-BE49-F238E27FC236}">
                <a16:creationId xmlns:a16="http://schemas.microsoft.com/office/drawing/2014/main" id="{EEE89CE1-0C17-0C49-833C-BC8CC04ED6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FD6FDD1D-8A1B-AB44-9DDA-63C59EAE1644}" type="slidenum">
              <a:rPr lang="en-US" altLang="en-US" sz="1200"/>
              <a:pPr/>
              <a:t>15</a:t>
            </a:fld>
            <a:endParaRPr lang="en-US" altLang="en-US" sz="1200"/>
          </a:p>
        </p:txBody>
      </p:sp>
    </p:spTree>
    <p:extLst>
      <p:ext uri="{BB962C8B-B14F-4D97-AF65-F5344CB8AC3E}">
        <p14:creationId xmlns:p14="http://schemas.microsoft.com/office/powerpoint/2010/main" val="1563770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Autosomal Recessive ataxias</a:t>
            </a:r>
          </a:p>
          <a:p>
            <a:pPr lvl="2"/>
            <a:r>
              <a:rPr lang="en-US" dirty="0"/>
              <a:t>Typically childhood or young adult onset</a:t>
            </a:r>
          </a:p>
          <a:p>
            <a:pPr lvl="2"/>
            <a:r>
              <a:rPr lang="en-US" dirty="0"/>
              <a:t>Due to defects in enzymes </a:t>
            </a:r>
          </a:p>
          <a:p>
            <a:pPr lvl="1"/>
            <a:r>
              <a:rPr lang="en-US" dirty="0"/>
              <a:t>Ataxias due to defects of channels in brain cells</a:t>
            </a:r>
          </a:p>
          <a:p>
            <a:endParaRPr lang="en-US" dirty="0"/>
          </a:p>
        </p:txBody>
      </p:sp>
      <p:sp>
        <p:nvSpPr>
          <p:cNvPr id="4" name="Slide Number Placeholder 3"/>
          <p:cNvSpPr>
            <a:spLocks noGrp="1"/>
          </p:cNvSpPr>
          <p:nvPr>
            <p:ph type="sldNum" sz="quarter" idx="5"/>
          </p:nvPr>
        </p:nvSpPr>
        <p:spPr/>
        <p:txBody>
          <a:bodyPr/>
          <a:lstStyle/>
          <a:p>
            <a:fld id="{76ED979A-52B7-5047-9164-82CBD8260119}" type="slidenum">
              <a:rPr lang="en-US" smtClean="0"/>
              <a:t>17</a:t>
            </a:fld>
            <a:endParaRPr lang="en-US"/>
          </a:p>
        </p:txBody>
      </p:sp>
    </p:spTree>
    <p:extLst>
      <p:ext uri="{BB962C8B-B14F-4D97-AF65-F5344CB8AC3E}">
        <p14:creationId xmlns:p14="http://schemas.microsoft.com/office/powerpoint/2010/main" val="3784886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Autosomal Recessive ataxias</a:t>
            </a:r>
          </a:p>
          <a:p>
            <a:pPr lvl="2"/>
            <a:r>
              <a:rPr lang="en-US" dirty="0"/>
              <a:t>Typically childhood or young adult onset</a:t>
            </a:r>
          </a:p>
          <a:p>
            <a:pPr lvl="2"/>
            <a:r>
              <a:rPr lang="en-US" dirty="0"/>
              <a:t>Due to defects in enzymes </a:t>
            </a:r>
          </a:p>
          <a:p>
            <a:pPr lvl="1"/>
            <a:r>
              <a:rPr lang="en-US" dirty="0"/>
              <a:t>Ataxias due to defects of channels in brain cells</a:t>
            </a:r>
          </a:p>
          <a:p>
            <a:endParaRPr lang="en-US" dirty="0"/>
          </a:p>
        </p:txBody>
      </p:sp>
      <p:sp>
        <p:nvSpPr>
          <p:cNvPr id="4" name="Slide Number Placeholder 3"/>
          <p:cNvSpPr>
            <a:spLocks noGrp="1"/>
          </p:cNvSpPr>
          <p:nvPr>
            <p:ph type="sldNum" sz="quarter" idx="5"/>
          </p:nvPr>
        </p:nvSpPr>
        <p:spPr/>
        <p:txBody>
          <a:bodyPr/>
          <a:lstStyle/>
          <a:p>
            <a:fld id="{76ED979A-52B7-5047-9164-82CBD8260119}" type="slidenum">
              <a:rPr lang="en-US" smtClean="0"/>
              <a:t>18</a:t>
            </a:fld>
            <a:endParaRPr lang="en-US"/>
          </a:p>
        </p:txBody>
      </p:sp>
    </p:spTree>
    <p:extLst>
      <p:ext uri="{BB962C8B-B14F-4D97-AF65-F5344CB8AC3E}">
        <p14:creationId xmlns:p14="http://schemas.microsoft.com/office/powerpoint/2010/main" val="1500550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ED979A-52B7-5047-9164-82CBD8260119}" type="slidenum">
              <a:rPr lang="en-US" smtClean="0"/>
              <a:t>24</a:t>
            </a:fld>
            <a:endParaRPr lang="en-US"/>
          </a:p>
        </p:txBody>
      </p:sp>
    </p:spTree>
    <p:extLst>
      <p:ext uri="{BB962C8B-B14F-4D97-AF65-F5344CB8AC3E}">
        <p14:creationId xmlns:p14="http://schemas.microsoft.com/office/powerpoint/2010/main" val="3078826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B30CF168-C6AE-2F46-B67D-F6C07D97491D}" type="slidenum">
              <a:rPr lang="en-US" sz="1200"/>
              <a:pPr eaLnBrk="1" hangingPunct="1"/>
              <a:t>27</a:t>
            </a:fld>
            <a:endParaRPr lang="en-US" sz="1200"/>
          </a:p>
        </p:txBody>
      </p:sp>
    </p:spTree>
    <p:extLst>
      <p:ext uri="{BB962C8B-B14F-4D97-AF65-F5344CB8AC3E}">
        <p14:creationId xmlns:p14="http://schemas.microsoft.com/office/powerpoint/2010/main" val="12196146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379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3379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B30CF168-C6AE-2F46-B67D-F6C07D97491D}" type="slidenum">
              <a:rPr lang="en-US" sz="1200"/>
              <a:pPr eaLnBrk="1" hangingPunct="1"/>
              <a:t>28</a:t>
            </a:fld>
            <a:endParaRPr lang="en-US" sz="1200"/>
          </a:p>
        </p:txBody>
      </p:sp>
    </p:spTree>
    <p:extLst>
      <p:ext uri="{BB962C8B-B14F-4D97-AF65-F5344CB8AC3E}">
        <p14:creationId xmlns:p14="http://schemas.microsoft.com/office/powerpoint/2010/main" val="4249736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B30CF168-C6AE-2F46-B67D-F6C07D97491D}" type="slidenum">
              <a:rPr lang="en-US" sz="1200"/>
              <a:pPr eaLnBrk="1" hangingPunct="1"/>
              <a:t>29</a:t>
            </a:fld>
            <a:endParaRPr lang="en-US" sz="1200"/>
          </a:p>
        </p:txBody>
      </p:sp>
    </p:spTree>
    <p:extLst>
      <p:ext uri="{BB962C8B-B14F-4D97-AF65-F5344CB8AC3E}">
        <p14:creationId xmlns:p14="http://schemas.microsoft.com/office/powerpoint/2010/main" val="3658063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B30CF168-C6AE-2F46-B67D-F6C07D97491D}" type="slidenum">
              <a:rPr lang="en-US" sz="1200"/>
              <a:pPr eaLnBrk="1" hangingPunct="1"/>
              <a:t>30</a:t>
            </a:fld>
            <a:endParaRPr lang="en-US" sz="1200"/>
          </a:p>
        </p:txBody>
      </p:sp>
    </p:spTree>
    <p:extLst>
      <p:ext uri="{BB962C8B-B14F-4D97-AF65-F5344CB8AC3E}">
        <p14:creationId xmlns:p14="http://schemas.microsoft.com/office/powerpoint/2010/main" val="36092281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B30CF168-C6AE-2F46-B67D-F6C07D97491D}" type="slidenum">
              <a:rPr lang="en-US" sz="1200"/>
              <a:pPr eaLnBrk="1" hangingPunct="1"/>
              <a:t>31</a:t>
            </a:fld>
            <a:endParaRPr lang="en-US" sz="1200"/>
          </a:p>
        </p:txBody>
      </p:sp>
    </p:spTree>
    <p:extLst>
      <p:ext uri="{BB962C8B-B14F-4D97-AF65-F5344CB8AC3E}">
        <p14:creationId xmlns:p14="http://schemas.microsoft.com/office/powerpoint/2010/main" val="903186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lvl="0"/>
            <a:r>
              <a:rPr lang="en-US" b="1" dirty="0">
                <a:solidFill>
                  <a:srgbClr val="000090"/>
                </a:solidFill>
              </a:rPr>
              <a:t>Blood pressure</a:t>
            </a:r>
          </a:p>
          <a:p>
            <a:pPr lvl="0"/>
            <a:r>
              <a:rPr lang="en-US" b="1" dirty="0">
                <a:solidFill>
                  <a:srgbClr val="000090"/>
                </a:solidFill>
              </a:rPr>
              <a:t>Diabetes</a:t>
            </a:r>
          </a:p>
          <a:p>
            <a:pPr lvl="0"/>
            <a:r>
              <a:rPr lang="en-US" b="1" dirty="0">
                <a:solidFill>
                  <a:srgbClr val="000090"/>
                </a:solidFill>
              </a:rPr>
              <a:t>Cholesterol</a:t>
            </a:r>
          </a:p>
          <a:p>
            <a:pPr lvl="0"/>
            <a:r>
              <a:rPr lang="en-US" b="1" dirty="0">
                <a:solidFill>
                  <a:srgbClr val="000090"/>
                </a:solidFill>
              </a:rPr>
              <a:t>Timely testing (lab work, colonoscopy, etc.)</a:t>
            </a: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B30CF168-C6AE-2F46-B67D-F6C07D97491D}" type="slidenum">
              <a:rPr lang="en-US" sz="1200"/>
              <a:pPr eaLnBrk="1" hangingPunct="1"/>
              <a:t>32</a:t>
            </a:fld>
            <a:endParaRPr lang="en-US" sz="1200"/>
          </a:p>
        </p:txBody>
      </p:sp>
    </p:spTree>
    <p:extLst>
      <p:ext uri="{BB962C8B-B14F-4D97-AF65-F5344CB8AC3E}">
        <p14:creationId xmlns:p14="http://schemas.microsoft.com/office/powerpoint/2010/main" val="3992356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C833554B-0281-234E-8C11-28779F0EAAD0}" type="slidenum">
              <a:rPr lang="en-US" sz="1200"/>
              <a:pPr/>
              <a:t>5</a:t>
            </a:fld>
            <a:endParaRPr lang="en-US" sz="1200"/>
          </a:p>
        </p:txBody>
      </p:sp>
      <p:sp>
        <p:nvSpPr>
          <p:cNvPr id="23554" name="Rectangle 2"/>
          <p:cNvSpPr>
            <a:spLocks noGrp="1" noRot="1" noChangeAspect="1" noChangeArrowheads="1" noTextEdit="1"/>
          </p:cNvSpPr>
          <p:nvPr>
            <p:ph type="sldImg"/>
          </p:nvPr>
        </p:nvSpPr>
        <p:spPr>
          <a:xfrm>
            <a:off x="381000" y="685800"/>
            <a:ext cx="6096000" cy="3429000"/>
          </a:xfrm>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latin typeface="Times New Roman" charset="0"/>
                <a:ea typeface="ＭＳ Ｐゴシック" charset="0"/>
              </a:rPr>
              <a:t>Not every patient has all the symptoms and the severity of symptoms may vary depending on type and progression of ataxia</a:t>
            </a:r>
          </a:p>
        </p:txBody>
      </p:sp>
    </p:spTree>
    <p:extLst>
      <p:ext uri="{BB962C8B-B14F-4D97-AF65-F5344CB8AC3E}">
        <p14:creationId xmlns:p14="http://schemas.microsoft.com/office/powerpoint/2010/main" val="34438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379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US" b="1" dirty="0">
                <a:solidFill>
                  <a:srgbClr val="000090"/>
                </a:solidFill>
              </a:rPr>
              <a:t>Blood pressure</a:t>
            </a:r>
          </a:p>
          <a:p>
            <a:pPr lvl="0"/>
            <a:r>
              <a:rPr lang="en-US" b="1" dirty="0">
                <a:solidFill>
                  <a:srgbClr val="000090"/>
                </a:solidFill>
              </a:rPr>
              <a:t>Diabetes</a:t>
            </a:r>
          </a:p>
          <a:p>
            <a:pPr lvl="0"/>
            <a:r>
              <a:rPr lang="en-US" b="1" dirty="0">
                <a:solidFill>
                  <a:srgbClr val="000090"/>
                </a:solidFill>
              </a:rPr>
              <a:t>Cholesterol</a:t>
            </a:r>
          </a:p>
          <a:p>
            <a:pPr lvl="0"/>
            <a:r>
              <a:rPr lang="en-US" b="1" dirty="0">
                <a:solidFill>
                  <a:srgbClr val="000090"/>
                </a:solidFill>
              </a:rPr>
              <a:t>Timely testing (lab work, colonoscopy, etc.)</a:t>
            </a:r>
          </a:p>
        </p:txBody>
      </p:sp>
      <p:sp>
        <p:nvSpPr>
          <p:cNvPr id="3379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B30CF168-C6AE-2F46-B67D-F6C07D97491D}" type="slidenum">
              <a:rPr lang="en-US" sz="1200"/>
              <a:pPr eaLnBrk="1" hangingPunct="1"/>
              <a:t>33</a:t>
            </a:fld>
            <a:endParaRPr lang="en-US" sz="1200"/>
          </a:p>
        </p:txBody>
      </p:sp>
    </p:spTree>
    <p:extLst>
      <p:ext uri="{BB962C8B-B14F-4D97-AF65-F5344CB8AC3E}">
        <p14:creationId xmlns:p14="http://schemas.microsoft.com/office/powerpoint/2010/main" val="24929528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B30CF168-C6AE-2F46-B67D-F6C07D97491D}" type="slidenum">
              <a:rPr lang="en-US" sz="1200"/>
              <a:pPr eaLnBrk="1" hangingPunct="1"/>
              <a:t>34</a:t>
            </a:fld>
            <a:endParaRPr lang="en-US" sz="1200"/>
          </a:p>
        </p:txBody>
      </p:sp>
    </p:spTree>
    <p:extLst>
      <p:ext uri="{BB962C8B-B14F-4D97-AF65-F5344CB8AC3E}">
        <p14:creationId xmlns:p14="http://schemas.microsoft.com/office/powerpoint/2010/main" val="31677558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B30CF168-C6AE-2F46-B67D-F6C07D97491D}" type="slidenum">
              <a:rPr lang="en-US" sz="1200"/>
              <a:pPr eaLnBrk="1" hangingPunct="1"/>
              <a:t>35</a:t>
            </a:fld>
            <a:endParaRPr lang="en-US" sz="1200"/>
          </a:p>
        </p:txBody>
      </p:sp>
    </p:spTree>
    <p:extLst>
      <p:ext uri="{BB962C8B-B14F-4D97-AF65-F5344CB8AC3E}">
        <p14:creationId xmlns:p14="http://schemas.microsoft.com/office/powerpoint/2010/main" val="2732776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379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3379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B30CF168-C6AE-2F46-B67D-F6C07D97491D}" type="slidenum">
              <a:rPr lang="en-US" sz="1200"/>
              <a:pPr eaLnBrk="1" hangingPunct="1"/>
              <a:t>36</a:t>
            </a:fld>
            <a:endParaRPr lang="en-US" sz="1200"/>
          </a:p>
        </p:txBody>
      </p:sp>
    </p:spTree>
    <p:extLst>
      <p:ext uri="{BB962C8B-B14F-4D97-AF65-F5344CB8AC3E}">
        <p14:creationId xmlns:p14="http://schemas.microsoft.com/office/powerpoint/2010/main" val="39865823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B30CF168-C6AE-2F46-B67D-F6C07D97491D}" type="slidenum">
              <a:rPr lang="en-US" sz="1200"/>
              <a:pPr eaLnBrk="1" hangingPunct="1"/>
              <a:t>37</a:t>
            </a:fld>
            <a:endParaRPr lang="en-US" sz="1200"/>
          </a:p>
        </p:txBody>
      </p:sp>
    </p:spTree>
    <p:extLst>
      <p:ext uri="{BB962C8B-B14F-4D97-AF65-F5344CB8AC3E}">
        <p14:creationId xmlns:p14="http://schemas.microsoft.com/office/powerpoint/2010/main" val="13876030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ED979A-52B7-5047-9164-82CBD8260119}" type="slidenum">
              <a:rPr lang="en-US" smtClean="0"/>
              <a:t>38</a:t>
            </a:fld>
            <a:endParaRPr lang="en-US"/>
          </a:p>
        </p:txBody>
      </p:sp>
    </p:spTree>
    <p:extLst>
      <p:ext uri="{BB962C8B-B14F-4D97-AF65-F5344CB8AC3E}">
        <p14:creationId xmlns:p14="http://schemas.microsoft.com/office/powerpoint/2010/main" val="2975674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C833554B-0281-234E-8C11-28779F0EAAD0}" type="slidenum">
              <a:rPr lang="en-US" sz="1200"/>
              <a:pPr/>
              <a:t>6</a:t>
            </a:fld>
            <a:endParaRPr lang="en-US" sz="1200"/>
          </a:p>
        </p:txBody>
      </p:sp>
      <p:sp>
        <p:nvSpPr>
          <p:cNvPr id="23554" name="Rectangle 2"/>
          <p:cNvSpPr>
            <a:spLocks noGrp="1" noRot="1" noChangeAspect="1" noChangeArrowheads="1" noTextEdit="1"/>
          </p:cNvSpPr>
          <p:nvPr>
            <p:ph type="sldImg"/>
          </p:nvPr>
        </p:nvSpPr>
        <p:spPr>
          <a:xfrm>
            <a:off x="381000" y="685800"/>
            <a:ext cx="6096000" cy="3429000"/>
          </a:xfrm>
          <a:ln/>
        </p:spPr>
      </p:sp>
      <p:sp>
        <p:nvSpPr>
          <p:cNvPr id="235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a:latin typeface="Times New Roman" charset="0"/>
                <a:ea typeface="ＭＳ Ｐゴシック" charset="0"/>
              </a:rPr>
              <a:t>Not every patient has all the symptoms and the severity of symptoms may vary depending on type and progression of ataxia</a:t>
            </a:r>
          </a:p>
        </p:txBody>
      </p:sp>
    </p:spTree>
    <p:extLst>
      <p:ext uri="{BB962C8B-B14F-4D97-AF65-F5344CB8AC3E}">
        <p14:creationId xmlns:p14="http://schemas.microsoft.com/office/powerpoint/2010/main" val="633873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C833554B-0281-234E-8C11-28779F0EAAD0}" type="slidenum">
              <a:rPr lang="en-US" sz="1200"/>
              <a:pPr/>
              <a:t>7</a:t>
            </a:fld>
            <a:endParaRPr lang="en-US" sz="1200"/>
          </a:p>
        </p:txBody>
      </p:sp>
      <p:sp>
        <p:nvSpPr>
          <p:cNvPr id="23554" name="Rectangle 2"/>
          <p:cNvSpPr>
            <a:spLocks noGrp="1" noRot="1" noChangeAspect="1" noChangeArrowheads="1" noTextEdit="1"/>
          </p:cNvSpPr>
          <p:nvPr>
            <p:ph type="sldImg"/>
          </p:nvPr>
        </p:nvSpPr>
        <p:spPr>
          <a:xfrm>
            <a:off x="381000" y="685800"/>
            <a:ext cx="6096000" cy="3429000"/>
          </a:xfrm>
          <a:ln/>
        </p:spPr>
      </p:sp>
      <p:sp>
        <p:nvSpPr>
          <p:cNvPr id="235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rPr>
              <a:t>Manual and locomotor clumsiness, dysarthria, upright balance, blurring of vision, fatigue decomposition, decreased speed of physical and mental reactions</a:t>
            </a:r>
          </a:p>
        </p:txBody>
      </p:sp>
    </p:spTree>
    <p:extLst>
      <p:ext uri="{BB962C8B-B14F-4D97-AF65-F5344CB8AC3E}">
        <p14:creationId xmlns:p14="http://schemas.microsoft.com/office/powerpoint/2010/main" val="143227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C833554B-0281-234E-8C11-28779F0EAAD0}" type="slidenum">
              <a:rPr lang="en-US" sz="1200"/>
              <a:pPr/>
              <a:t>8</a:t>
            </a:fld>
            <a:endParaRPr lang="en-US" sz="1200"/>
          </a:p>
        </p:txBody>
      </p:sp>
      <p:sp>
        <p:nvSpPr>
          <p:cNvPr id="23554" name="Rectangle 2"/>
          <p:cNvSpPr>
            <a:spLocks noGrp="1" noRot="1" noChangeAspect="1" noChangeArrowheads="1" noTextEdit="1"/>
          </p:cNvSpPr>
          <p:nvPr>
            <p:ph type="sldImg"/>
          </p:nvPr>
        </p:nvSpPr>
        <p:spPr>
          <a:xfrm>
            <a:off x="381000" y="685800"/>
            <a:ext cx="6096000" cy="3429000"/>
          </a:xfrm>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Times New Roman" charset="0"/>
                <a:ea typeface="ＭＳ Ｐゴシック" charset="0"/>
              </a:rPr>
              <a:t>Manual and locomotor clumsiness, dysarthria, upright balance, blurring of vision, fatigue decomposition, decreased speed of physical and mental reactions</a:t>
            </a:r>
          </a:p>
        </p:txBody>
      </p:sp>
    </p:spTree>
    <p:extLst>
      <p:ext uri="{BB962C8B-B14F-4D97-AF65-F5344CB8AC3E}">
        <p14:creationId xmlns:p14="http://schemas.microsoft.com/office/powerpoint/2010/main" val="955990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C833554B-0281-234E-8C11-28779F0EAAD0}" type="slidenum">
              <a:rPr lang="en-US" sz="1200"/>
              <a:pPr/>
              <a:t>9</a:t>
            </a:fld>
            <a:endParaRPr lang="en-US" sz="1200"/>
          </a:p>
        </p:txBody>
      </p:sp>
      <p:sp>
        <p:nvSpPr>
          <p:cNvPr id="23554" name="Rectangle 2"/>
          <p:cNvSpPr>
            <a:spLocks noGrp="1" noRot="1" noChangeAspect="1" noChangeArrowheads="1" noTextEdit="1"/>
          </p:cNvSpPr>
          <p:nvPr>
            <p:ph type="sldImg"/>
          </p:nvPr>
        </p:nvSpPr>
        <p:spPr>
          <a:xfrm>
            <a:off x="381000" y="685800"/>
            <a:ext cx="6096000" cy="3429000"/>
          </a:xfrm>
          <a:ln/>
        </p:spPr>
      </p:sp>
      <p:sp>
        <p:nvSpPr>
          <p:cNvPr id="235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a:latin typeface="Times New Roman" charset="0"/>
                <a:ea typeface="ＭＳ Ｐゴシック" charset="0"/>
              </a:rPr>
              <a:t>Dysmetria of thought</a:t>
            </a:r>
          </a:p>
        </p:txBody>
      </p:sp>
    </p:spTree>
    <p:extLst>
      <p:ext uri="{BB962C8B-B14F-4D97-AF65-F5344CB8AC3E}">
        <p14:creationId xmlns:p14="http://schemas.microsoft.com/office/powerpoint/2010/main" val="55358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ED979A-52B7-5047-9164-82CBD8260119}" type="slidenum">
              <a:rPr lang="en-US" smtClean="0"/>
              <a:t>10</a:t>
            </a:fld>
            <a:endParaRPr lang="en-US"/>
          </a:p>
        </p:txBody>
      </p:sp>
    </p:spTree>
    <p:extLst>
      <p:ext uri="{BB962C8B-B14F-4D97-AF65-F5344CB8AC3E}">
        <p14:creationId xmlns:p14="http://schemas.microsoft.com/office/powerpoint/2010/main" val="3509452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C18EC-F89F-2A44-AD34-34883D55B5A0}" type="slidenum">
              <a:rPr lang="en-US" smtClean="0"/>
              <a:pPr>
                <a:defRPr/>
              </a:pPr>
              <a:t>13</a:t>
            </a:fld>
            <a:endParaRPr lang="en-US"/>
          </a:p>
        </p:txBody>
      </p:sp>
    </p:spTree>
    <p:extLst>
      <p:ext uri="{BB962C8B-B14F-4D97-AF65-F5344CB8AC3E}">
        <p14:creationId xmlns:p14="http://schemas.microsoft.com/office/powerpoint/2010/main" val="2000635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Presence of ataxic symptoms and signs</a:t>
            </a:r>
          </a:p>
          <a:p>
            <a:pPr lvl="1"/>
            <a:r>
              <a:rPr lang="en-US" dirty="0"/>
              <a:t>Medical History</a:t>
            </a:r>
          </a:p>
          <a:p>
            <a:pPr lvl="1"/>
            <a:r>
              <a:rPr lang="en-US" dirty="0"/>
              <a:t>Family history (known or unknown)</a:t>
            </a:r>
          </a:p>
          <a:p>
            <a:pPr lvl="1"/>
            <a:r>
              <a:rPr lang="en-US" dirty="0"/>
              <a:t>Social history</a:t>
            </a:r>
          </a:p>
          <a:p>
            <a:endParaRPr lang="en-US" dirty="0"/>
          </a:p>
        </p:txBody>
      </p:sp>
      <p:sp>
        <p:nvSpPr>
          <p:cNvPr id="4" name="Slide Number Placeholder 3"/>
          <p:cNvSpPr>
            <a:spLocks noGrp="1"/>
          </p:cNvSpPr>
          <p:nvPr>
            <p:ph type="sldNum" sz="quarter" idx="5"/>
          </p:nvPr>
        </p:nvSpPr>
        <p:spPr/>
        <p:txBody>
          <a:bodyPr/>
          <a:lstStyle/>
          <a:p>
            <a:fld id="{76ED979A-52B7-5047-9164-82CBD8260119}" type="slidenum">
              <a:rPr lang="en-US" smtClean="0"/>
              <a:t>14</a:t>
            </a:fld>
            <a:endParaRPr lang="en-US"/>
          </a:p>
        </p:txBody>
      </p:sp>
    </p:spTree>
    <p:extLst>
      <p:ext uri="{BB962C8B-B14F-4D97-AF65-F5344CB8AC3E}">
        <p14:creationId xmlns:p14="http://schemas.microsoft.com/office/powerpoint/2010/main" val="34377428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19CC1FB-2AC4-984A-8518-B1A9FF551231}"/>
              </a:ext>
            </a:extLst>
          </p:cNvPr>
          <p:cNvPicPr>
            <a:picLocks noChangeAspect="1"/>
          </p:cNvPicPr>
          <p:nvPr userDrawn="1"/>
        </p:nvPicPr>
        <p:blipFill rotWithShape="1">
          <a:blip r:embed="rId2"/>
          <a:srcRect l="13902" t="23635" r="2177" b="5576"/>
          <a:stretch/>
        </p:blipFill>
        <p:spPr>
          <a:xfrm>
            <a:off x="0" y="0"/>
            <a:ext cx="12192000" cy="6858000"/>
          </a:xfrm>
          <a:prstGeom prst="rect">
            <a:avLst/>
          </a:prstGeom>
        </p:spPr>
      </p:pic>
      <p:sp>
        <p:nvSpPr>
          <p:cNvPr id="2" name="Title 1">
            <a:extLst>
              <a:ext uri="{FF2B5EF4-FFF2-40B4-BE49-F238E27FC236}">
                <a16:creationId xmlns:a16="http://schemas.microsoft.com/office/drawing/2014/main" id="{278BD635-E7E2-F145-9BA9-F3E196E4B9DD}"/>
              </a:ext>
            </a:extLst>
          </p:cNvPr>
          <p:cNvSpPr>
            <a:spLocks noGrp="1"/>
          </p:cNvSpPr>
          <p:nvPr>
            <p:ph type="ctrTitle" hasCustomPrompt="1"/>
          </p:nvPr>
        </p:nvSpPr>
        <p:spPr>
          <a:xfrm>
            <a:off x="824762" y="1569678"/>
            <a:ext cx="4973610" cy="2387600"/>
          </a:xfrm>
        </p:spPr>
        <p:txBody>
          <a:bodyPr anchor="b"/>
          <a:lstStyle>
            <a:lvl1pPr algn="l">
              <a:defRPr sz="5000" b="1">
                <a:solidFill>
                  <a:schemeClr val="bg1"/>
                </a:solidFill>
                <a:latin typeface="Roboto" panose="02000000000000000000" pitchFamily="2" charset="0"/>
                <a:ea typeface="Roboto" panose="02000000000000000000" pitchFamily="2" charset="0"/>
                <a:cs typeface="Open Sans" panose="020B0606030504020204" pitchFamily="34" charset="0"/>
              </a:defRPr>
            </a:lvl1pPr>
          </a:lstStyle>
          <a:p>
            <a:r>
              <a:rPr lang="en-US" dirty="0"/>
              <a:t>Session Title Here</a:t>
            </a:r>
          </a:p>
        </p:txBody>
      </p:sp>
      <p:sp>
        <p:nvSpPr>
          <p:cNvPr id="3" name="Subtitle 2">
            <a:extLst>
              <a:ext uri="{FF2B5EF4-FFF2-40B4-BE49-F238E27FC236}">
                <a16:creationId xmlns:a16="http://schemas.microsoft.com/office/drawing/2014/main" id="{0AA91C43-E65B-D049-BE0B-7482A91770C8}"/>
              </a:ext>
            </a:extLst>
          </p:cNvPr>
          <p:cNvSpPr>
            <a:spLocks noGrp="1"/>
          </p:cNvSpPr>
          <p:nvPr>
            <p:ph type="subTitle" idx="1" hasCustomPrompt="1"/>
          </p:nvPr>
        </p:nvSpPr>
        <p:spPr>
          <a:xfrm>
            <a:off x="824762" y="4210723"/>
            <a:ext cx="4973610" cy="804618"/>
          </a:xfrm>
        </p:spPr>
        <p:txBody>
          <a:bodyPr/>
          <a:lstStyle>
            <a:lvl1pPr marL="0" indent="0" algn="l">
              <a:buNone/>
              <a:defRPr sz="2400">
                <a:solidFill>
                  <a:schemeClr val="bg1"/>
                </a:solidFill>
                <a:latin typeface="Roboto" panose="02000000000000000000" pitchFamily="2" charset="0"/>
                <a:ea typeface="Roboto" panose="02000000000000000000" pitchFamily="2"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Session Presenter Here</a:t>
            </a:r>
          </a:p>
        </p:txBody>
      </p:sp>
      <p:cxnSp>
        <p:nvCxnSpPr>
          <p:cNvPr id="11" name="Straight Connector 10">
            <a:extLst>
              <a:ext uri="{FF2B5EF4-FFF2-40B4-BE49-F238E27FC236}">
                <a16:creationId xmlns:a16="http://schemas.microsoft.com/office/drawing/2014/main" id="{A11A7D94-A6A0-0E4A-B024-0035602EE6A7}"/>
              </a:ext>
            </a:extLst>
          </p:cNvPr>
          <p:cNvCxnSpPr/>
          <p:nvPr userDrawn="1"/>
        </p:nvCxnSpPr>
        <p:spPr>
          <a:xfrm>
            <a:off x="935925" y="4054100"/>
            <a:ext cx="914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BF7A4158-AC2F-164F-99AB-A66C919D76B2}"/>
              </a:ext>
            </a:extLst>
          </p:cNvPr>
          <p:cNvPicPr>
            <a:picLocks noChangeAspect="1"/>
          </p:cNvPicPr>
          <p:nvPr userDrawn="1"/>
        </p:nvPicPr>
        <p:blipFill>
          <a:blip r:embed="rId3"/>
          <a:stretch>
            <a:fillRect/>
          </a:stretch>
        </p:blipFill>
        <p:spPr>
          <a:xfrm>
            <a:off x="8986445" y="4678107"/>
            <a:ext cx="3137823" cy="2131483"/>
          </a:xfrm>
          <a:prstGeom prst="rect">
            <a:avLst/>
          </a:prstGeom>
        </p:spPr>
      </p:pic>
    </p:spTree>
    <p:extLst>
      <p:ext uri="{BB962C8B-B14F-4D97-AF65-F5344CB8AC3E}">
        <p14:creationId xmlns:p14="http://schemas.microsoft.com/office/powerpoint/2010/main" val="965802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E4CC58D6-5A34-2C4D-A8CF-BCF642B7FB9D}"/>
              </a:ext>
            </a:extLst>
          </p:cNvPr>
          <p:cNvSpPr>
            <a:spLocks noGrp="1"/>
          </p:cNvSpPr>
          <p:nvPr>
            <p:ph type="title"/>
          </p:nvPr>
        </p:nvSpPr>
        <p:spPr>
          <a:xfrm>
            <a:off x="441333" y="762000"/>
            <a:ext cx="9216014" cy="631909"/>
          </a:xfrm>
          <a:prstGeom prst="rect">
            <a:avLst/>
          </a:prstGeom>
        </p:spPr>
        <p:txBody>
          <a:bodyPr vert="horz" lIns="91440" tIns="45720" rIns="91440" bIns="45720" rtlCol="0" anchor="ctr">
            <a:noAutofit/>
          </a:bodyPr>
          <a:lstStyle>
            <a:lvl1pPr>
              <a:defRPr>
                <a:solidFill>
                  <a:srgbClr val="C00000"/>
                </a:solidFill>
              </a:defRPr>
            </a:lvl1pPr>
          </a:lstStyle>
          <a:p>
            <a:r>
              <a:rPr lang="en-US" dirty="0"/>
              <a:t>Click to edit Master title style</a:t>
            </a:r>
          </a:p>
        </p:txBody>
      </p:sp>
      <p:sp>
        <p:nvSpPr>
          <p:cNvPr id="12" name="Text Placeholder 2">
            <a:extLst>
              <a:ext uri="{FF2B5EF4-FFF2-40B4-BE49-F238E27FC236}">
                <a16:creationId xmlns:a16="http://schemas.microsoft.com/office/drawing/2014/main" id="{D474ABA3-5443-E540-9D25-D3E915A9986E}"/>
              </a:ext>
            </a:extLst>
          </p:cNvPr>
          <p:cNvSpPr>
            <a:spLocks noGrp="1"/>
          </p:cNvSpPr>
          <p:nvPr>
            <p:ph idx="1"/>
          </p:nvPr>
        </p:nvSpPr>
        <p:spPr>
          <a:xfrm>
            <a:off x="441333" y="1700463"/>
            <a:ext cx="11301488" cy="4491789"/>
          </a:xfrm>
          <a:prstGeom prst="rect">
            <a:avLst/>
          </a:prstGeom>
        </p:spPr>
        <p:txBody>
          <a:bodyPr vert="horz" lIns="91440" tIns="45720" rIns="91440" bIns="45720" rtlCol="0">
            <a:normAutofit/>
          </a:bodyPr>
          <a:lstStyle>
            <a:lvl1pPr>
              <a:defRPr sz="3200">
                <a:solidFill>
                  <a:srgbClr val="002060"/>
                </a:solidFill>
                <a:latin typeface="Arial" panose="020B0604020202020204" pitchFamily="34" charset="0"/>
                <a:cs typeface="Arial" panose="020B0604020202020204" pitchFamily="34" charset="0"/>
              </a:defRPr>
            </a:lvl1pPr>
            <a:lvl2pPr>
              <a:defRPr sz="3200">
                <a:solidFill>
                  <a:srgbClr val="002060"/>
                </a:solidFill>
                <a:latin typeface="Arial" panose="020B0604020202020204" pitchFamily="34" charset="0"/>
                <a:cs typeface="Arial" panose="020B0604020202020204" pitchFamily="34" charset="0"/>
              </a:defRPr>
            </a:lvl2pPr>
            <a:lvl3pPr>
              <a:defRPr sz="3200">
                <a:solidFill>
                  <a:srgbClr val="002060"/>
                </a:solidFill>
                <a:latin typeface="Arial" panose="020B0604020202020204" pitchFamily="34" charset="0"/>
                <a:cs typeface="Arial" panose="020B0604020202020204" pitchFamily="34" charset="0"/>
              </a:defRPr>
            </a:lvl3pPr>
            <a:lvl4pPr>
              <a:defRPr sz="3200">
                <a:solidFill>
                  <a:srgbClr val="002060"/>
                </a:solidFill>
                <a:latin typeface="Arial" panose="020B0604020202020204" pitchFamily="34" charset="0"/>
                <a:cs typeface="Arial" panose="020B0604020202020204" pitchFamily="34" charset="0"/>
              </a:defRPr>
            </a:lvl4pPr>
            <a:lvl5pPr>
              <a:defRPr sz="3200">
                <a:solidFill>
                  <a:srgbClr val="00206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4">
            <a:extLst>
              <a:ext uri="{FF2B5EF4-FFF2-40B4-BE49-F238E27FC236}">
                <a16:creationId xmlns:a16="http://schemas.microsoft.com/office/drawing/2014/main" id="{BE2E8E87-59F7-C245-BC51-227218BEF0F6}"/>
              </a:ext>
            </a:extLst>
          </p:cNvPr>
          <p:cNvSpPr>
            <a:spLocks noGrp="1"/>
          </p:cNvSpPr>
          <p:nvPr>
            <p:ph type="ftr" sz="quarter" idx="3"/>
          </p:nvPr>
        </p:nvSpPr>
        <p:spPr>
          <a:xfrm>
            <a:off x="3581401" y="6356350"/>
            <a:ext cx="45719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3956185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CB2FC-1300-3E44-B214-C6E9E8C33263}"/>
              </a:ext>
            </a:extLst>
          </p:cNvPr>
          <p:cNvSpPr>
            <a:spLocks noGrp="1"/>
          </p:cNvSpPr>
          <p:nvPr>
            <p:ph type="title"/>
          </p:nvPr>
        </p:nvSpPr>
        <p:spPr>
          <a:xfrm>
            <a:off x="441333" y="1709738"/>
            <a:ext cx="11301487"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925CEFD6-DF0E-E940-AF6B-4DA6B4C35C81}"/>
              </a:ext>
            </a:extLst>
          </p:cNvPr>
          <p:cNvSpPr>
            <a:spLocks noGrp="1"/>
          </p:cNvSpPr>
          <p:nvPr>
            <p:ph type="body" idx="1"/>
          </p:nvPr>
        </p:nvSpPr>
        <p:spPr>
          <a:xfrm>
            <a:off x="441333" y="4589463"/>
            <a:ext cx="1130148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3E9BF37A-C17E-A548-B6FE-E2C467ED46E6}"/>
              </a:ext>
            </a:extLst>
          </p:cNvPr>
          <p:cNvSpPr>
            <a:spLocks noGrp="1"/>
          </p:cNvSpPr>
          <p:nvPr>
            <p:ph type="dt" sz="half" idx="10"/>
          </p:nvPr>
        </p:nvSpPr>
        <p:spPr>
          <a:xfrm>
            <a:off x="441333" y="6356350"/>
            <a:ext cx="2743200" cy="365125"/>
          </a:xfrm>
          <a:prstGeom prst="rect">
            <a:avLst/>
          </a:prstGeom>
        </p:spPr>
        <p:txBody>
          <a:bodyPr/>
          <a:lstStyle/>
          <a:p>
            <a:fld id="{4DE08134-4256-6242-8695-EF455348C9B9}" type="datetimeFigureOut">
              <a:rPr lang="en-US" smtClean="0"/>
              <a:t>2/28/21</a:t>
            </a:fld>
            <a:endParaRPr lang="en-US"/>
          </a:p>
        </p:txBody>
      </p:sp>
      <p:sp>
        <p:nvSpPr>
          <p:cNvPr id="5" name="Footer Placeholder 4">
            <a:extLst>
              <a:ext uri="{FF2B5EF4-FFF2-40B4-BE49-F238E27FC236}">
                <a16:creationId xmlns:a16="http://schemas.microsoft.com/office/drawing/2014/main" id="{D3CE8A2F-7ECF-CA46-9216-5627D8930C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2177A9-C440-6443-9E95-97520F74436E}"/>
              </a:ext>
            </a:extLst>
          </p:cNvPr>
          <p:cNvSpPr>
            <a:spLocks noGrp="1"/>
          </p:cNvSpPr>
          <p:nvPr>
            <p:ph type="sldNum" sz="quarter" idx="12"/>
          </p:nvPr>
        </p:nvSpPr>
        <p:spPr>
          <a:xfrm>
            <a:off x="8610599" y="6356350"/>
            <a:ext cx="3132221" cy="365125"/>
          </a:xfrm>
          <a:prstGeom prst="rect">
            <a:avLst/>
          </a:prstGeom>
        </p:spPr>
        <p:txBody>
          <a:bodyPr/>
          <a:lstStyle/>
          <a:p>
            <a:fld id="{3DDA87D1-D2C4-E44B-AFBA-608BA74DBBF2}" type="slidenum">
              <a:rPr lang="en-US" smtClean="0"/>
              <a:t>‹#›</a:t>
            </a:fld>
            <a:endParaRPr lang="en-US"/>
          </a:p>
        </p:txBody>
      </p:sp>
    </p:spTree>
    <p:extLst>
      <p:ext uri="{BB962C8B-B14F-4D97-AF65-F5344CB8AC3E}">
        <p14:creationId xmlns:p14="http://schemas.microsoft.com/office/powerpoint/2010/main" val="3174619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6C679-3EE1-7D44-91E3-14A140486C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BC07F7-5F69-7946-A8F7-79ADE9781A13}"/>
              </a:ext>
            </a:extLst>
          </p:cNvPr>
          <p:cNvSpPr>
            <a:spLocks noGrp="1"/>
          </p:cNvSpPr>
          <p:nvPr>
            <p:ph sz="half" idx="1"/>
          </p:nvPr>
        </p:nvSpPr>
        <p:spPr>
          <a:xfrm>
            <a:off x="441333" y="1825625"/>
            <a:ext cx="5578467"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FEF3545-6062-3844-BC62-0F9A1CAB2F3B}"/>
              </a:ext>
            </a:extLst>
          </p:cNvPr>
          <p:cNvSpPr>
            <a:spLocks noGrp="1"/>
          </p:cNvSpPr>
          <p:nvPr>
            <p:ph sz="half" idx="2"/>
          </p:nvPr>
        </p:nvSpPr>
        <p:spPr>
          <a:xfrm>
            <a:off x="6172199" y="1825625"/>
            <a:ext cx="557846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4CF40E-7A5B-5A42-8B0A-780EF9D538FC}"/>
              </a:ext>
            </a:extLst>
          </p:cNvPr>
          <p:cNvSpPr>
            <a:spLocks noGrp="1"/>
          </p:cNvSpPr>
          <p:nvPr>
            <p:ph type="dt" sz="half" idx="10"/>
          </p:nvPr>
        </p:nvSpPr>
        <p:spPr>
          <a:xfrm>
            <a:off x="441333" y="6356350"/>
            <a:ext cx="2743200" cy="365125"/>
          </a:xfrm>
          <a:prstGeom prst="rect">
            <a:avLst/>
          </a:prstGeom>
        </p:spPr>
        <p:txBody>
          <a:bodyPr/>
          <a:lstStyle/>
          <a:p>
            <a:fld id="{4DE08134-4256-6242-8695-EF455348C9B9}" type="datetimeFigureOut">
              <a:rPr lang="en-US" smtClean="0"/>
              <a:t>2/28/21</a:t>
            </a:fld>
            <a:endParaRPr lang="en-US"/>
          </a:p>
        </p:txBody>
      </p:sp>
      <p:sp>
        <p:nvSpPr>
          <p:cNvPr id="6" name="Footer Placeholder 5">
            <a:extLst>
              <a:ext uri="{FF2B5EF4-FFF2-40B4-BE49-F238E27FC236}">
                <a16:creationId xmlns:a16="http://schemas.microsoft.com/office/drawing/2014/main" id="{AE54E613-B5FE-8240-B322-16BAEAEAED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C33E11-A42B-0F44-8989-C8D5A260CD93}"/>
              </a:ext>
            </a:extLst>
          </p:cNvPr>
          <p:cNvSpPr>
            <a:spLocks noGrp="1"/>
          </p:cNvSpPr>
          <p:nvPr>
            <p:ph type="sldNum" sz="quarter" idx="12"/>
          </p:nvPr>
        </p:nvSpPr>
        <p:spPr>
          <a:xfrm>
            <a:off x="8610599" y="6356350"/>
            <a:ext cx="3132221" cy="365125"/>
          </a:xfrm>
          <a:prstGeom prst="rect">
            <a:avLst/>
          </a:prstGeom>
        </p:spPr>
        <p:txBody>
          <a:bodyPr/>
          <a:lstStyle/>
          <a:p>
            <a:fld id="{3DDA87D1-D2C4-E44B-AFBA-608BA74DBBF2}" type="slidenum">
              <a:rPr lang="en-US" smtClean="0"/>
              <a:t>‹#›</a:t>
            </a:fld>
            <a:endParaRPr lang="en-US"/>
          </a:p>
        </p:txBody>
      </p:sp>
    </p:spTree>
    <p:extLst>
      <p:ext uri="{BB962C8B-B14F-4D97-AF65-F5344CB8AC3E}">
        <p14:creationId xmlns:p14="http://schemas.microsoft.com/office/powerpoint/2010/main" val="4121437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3232F-B9F9-554D-BE10-631B4D4BEA7E}"/>
              </a:ext>
            </a:extLst>
          </p:cNvPr>
          <p:cNvSpPr>
            <a:spLocks noGrp="1"/>
          </p:cNvSpPr>
          <p:nvPr>
            <p:ph type="title"/>
          </p:nvPr>
        </p:nvSpPr>
        <p:spPr>
          <a:xfrm>
            <a:off x="441333" y="668337"/>
            <a:ext cx="9199972" cy="82391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0EB5E9-658A-3742-9709-3929A71CEA9A}"/>
              </a:ext>
            </a:extLst>
          </p:cNvPr>
          <p:cNvSpPr>
            <a:spLocks noGrp="1"/>
          </p:cNvSpPr>
          <p:nvPr>
            <p:ph type="body" idx="1"/>
          </p:nvPr>
        </p:nvSpPr>
        <p:spPr>
          <a:xfrm>
            <a:off x="441334" y="1681163"/>
            <a:ext cx="555624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F27714-41CF-7E48-9157-AFB250A5ED1A}"/>
              </a:ext>
            </a:extLst>
          </p:cNvPr>
          <p:cNvSpPr>
            <a:spLocks noGrp="1"/>
          </p:cNvSpPr>
          <p:nvPr>
            <p:ph sz="half" idx="2"/>
          </p:nvPr>
        </p:nvSpPr>
        <p:spPr>
          <a:xfrm>
            <a:off x="441334" y="2505075"/>
            <a:ext cx="555624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C451F0-4827-7E48-92C7-6C4A758EFA13}"/>
              </a:ext>
            </a:extLst>
          </p:cNvPr>
          <p:cNvSpPr>
            <a:spLocks noGrp="1"/>
          </p:cNvSpPr>
          <p:nvPr>
            <p:ph type="body" sz="quarter" idx="3"/>
          </p:nvPr>
        </p:nvSpPr>
        <p:spPr>
          <a:xfrm>
            <a:off x="6172200" y="1681163"/>
            <a:ext cx="555624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5E7056-A526-354F-9F2C-5F04D7F2AA91}"/>
              </a:ext>
            </a:extLst>
          </p:cNvPr>
          <p:cNvSpPr>
            <a:spLocks noGrp="1"/>
          </p:cNvSpPr>
          <p:nvPr>
            <p:ph sz="quarter" idx="4"/>
          </p:nvPr>
        </p:nvSpPr>
        <p:spPr>
          <a:xfrm>
            <a:off x="6172200" y="2505075"/>
            <a:ext cx="555624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2B1F41-650C-0A40-89F7-F5A3418C2E09}"/>
              </a:ext>
            </a:extLst>
          </p:cNvPr>
          <p:cNvSpPr>
            <a:spLocks noGrp="1"/>
          </p:cNvSpPr>
          <p:nvPr>
            <p:ph type="dt" sz="half" idx="10"/>
          </p:nvPr>
        </p:nvSpPr>
        <p:spPr>
          <a:xfrm>
            <a:off x="441333" y="6356350"/>
            <a:ext cx="2743200" cy="365125"/>
          </a:xfrm>
          <a:prstGeom prst="rect">
            <a:avLst/>
          </a:prstGeom>
        </p:spPr>
        <p:txBody>
          <a:bodyPr/>
          <a:lstStyle/>
          <a:p>
            <a:fld id="{4DE08134-4256-6242-8695-EF455348C9B9}" type="datetimeFigureOut">
              <a:rPr lang="en-US" smtClean="0"/>
              <a:t>2/28/21</a:t>
            </a:fld>
            <a:endParaRPr lang="en-US"/>
          </a:p>
        </p:txBody>
      </p:sp>
      <p:sp>
        <p:nvSpPr>
          <p:cNvPr id="8" name="Footer Placeholder 7">
            <a:extLst>
              <a:ext uri="{FF2B5EF4-FFF2-40B4-BE49-F238E27FC236}">
                <a16:creationId xmlns:a16="http://schemas.microsoft.com/office/drawing/2014/main" id="{E79C2445-89F0-DD4B-BBA2-C406A17151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70D1B0-745E-694D-A8A9-D20569634B88}"/>
              </a:ext>
            </a:extLst>
          </p:cNvPr>
          <p:cNvSpPr>
            <a:spLocks noGrp="1"/>
          </p:cNvSpPr>
          <p:nvPr>
            <p:ph type="sldNum" sz="quarter" idx="12"/>
          </p:nvPr>
        </p:nvSpPr>
        <p:spPr>
          <a:xfrm>
            <a:off x="8610599" y="6356350"/>
            <a:ext cx="3132221" cy="365125"/>
          </a:xfrm>
          <a:prstGeom prst="rect">
            <a:avLst/>
          </a:prstGeom>
        </p:spPr>
        <p:txBody>
          <a:bodyPr/>
          <a:lstStyle/>
          <a:p>
            <a:fld id="{3DDA87D1-D2C4-E44B-AFBA-608BA74DBBF2}" type="slidenum">
              <a:rPr lang="en-US" smtClean="0"/>
              <a:t>‹#›</a:t>
            </a:fld>
            <a:endParaRPr lang="en-US"/>
          </a:p>
        </p:txBody>
      </p:sp>
    </p:spTree>
    <p:extLst>
      <p:ext uri="{BB962C8B-B14F-4D97-AF65-F5344CB8AC3E}">
        <p14:creationId xmlns:p14="http://schemas.microsoft.com/office/powerpoint/2010/main" val="1204961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03DB2-BC55-0146-AC6D-E6C1DD9A92BA}"/>
              </a:ext>
            </a:extLst>
          </p:cNvPr>
          <p:cNvSpPr>
            <a:spLocks noGrp="1"/>
          </p:cNvSpPr>
          <p:nvPr>
            <p:ph type="title"/>
          </p:nvPr>
        </p:nvSpPr>
        <p:spPr/>
        <p:txBody>
          <a:bodyPr/>
          <a:lstStyle>
            <a:lvl1pPr>
              <a:defRPr>
                <a:solidFill>
                  <a:srgbClr val="C00000"/>
                </a:solidFill>
              </a:defRPr>
            </a:lvl1pPr>
          </a:lstStyle>
          <a:p>
            <a:r>
              <a:rPr lang="en-US" dirty="0"/>
              <a:t>Click to edit Master title style</a:t>
            </a:r>
          </a:p>
        </p:txBody>
      </p:sp>
      <p:sp>
        <p:nvSpPr>
          <p:cNvPr id="4" name="Footer Placeholder 3">
            <a:extLst>
              <a:ext uri="{FF2B5EF4-FFF2-40B4-BE49-F238E27FC236}">
                <a16:creationId xmlns:a16="http://schemas.microsoft.com/office/drawing/2014/main" id="{431ACE7D-FB27-9E45-AFAF-1351A695BBF8}"/>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2030356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6DEA3A-F6C0-034A-B2BD-8A76E040560E}"/>
              </a:ext>
            </a:extLst>
          </p:cNvPr>
          <p:cNvSpPr>
            <a:spLocks noGrp="1"/>
          </p:cNvSpPr>
          <p:nvPr>
            <p:ph type="dt" sz="half" idx="10"/>
          </p:nvPr>
        </p:nvSpPr>
        <p:spPr>
          <a:xfrm>
            <a:off x="441333" y="6356350"/>
            <a:ext cx="2743200" cy="365125"/>
          </a:xfrm>
          <a:prstGeom prst="rect">
            <a:avLst/>
          </a:prstGeom>
        </p:spPr>
        <p:txBody>
          <a:bodyPr/>
          <a:lstStyle/>
          <a:p>
            <a:fld id="{4DE08134-4256-6242-8695-EF455348C9B9}" type="datetimeFigureOut">
              <a:rPr lang="en-US" smtClean="0"/>
              <a:t>2/28/21</a:t>
            </a:fld>
            <a:endParaRPr lang="en-US"/>
          </a:p>
        </p:txBody>
      </p:sp>
      <p:sp>
        <p:nvSpPr>
          <p:cNvPr id="3" name="Footer Placeholder 2">
            <a:extLst>
              <a:ext uri="{FF2B5EF4-FFF2-40B4-BE49-F238E27FC236}">
                <a16:creationId xmlns:a16="http://schemas.microsoft.com/office/drawing/2014/main" id="{DD02CE5C-54E9-194B-89BD-A24A83255E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F9E75E-6D90-CA44-AF19-F16A19F27A5B}"/>
              </a:ext>
            </a:extLst>
          </p:cNvPr>
          <p:cNvSpPr>
            <a:spLocks noGrp="1"/>
          </p:cNvSpPr>
          <p:nvPr>
            <p:ph type="sldNum" sz="quarter" idx="12"/>
          </p:nvPr>
        </p:nvSpPr>
        <p:spPr>
          <a:xfrm>
            <a:off x="8610599" y="6356350"/>
            <a:ext cx="3132221" cy="365125"/>
          </a:xfrm>
          <a:prstGeom prst="rect">
            <a:avLst/>
          </a:prstGeom>
        </p:spPr>
        <p:txBody>
          <a:bodyPr/>
          <a:lstStyle/>
          <a:p>
            <a:fld id="{3DDA87D1-D2C4-E44B-AFBA-608BA74DBBF2}" type="slidenum">
              <a:rPr lang="en-US" smtClean="0"/>
              <a:t>‹#›</a:t>
            </a:fld>
            <a:endParaRPr lang="en-US"/>
          </a:p>
        </p:txBody>
      </p:sp>
    </p:spTree>
    <p:extLst>
      <p:ext uri="{BB962C8B-B14F-4D97-AF65-F5344CB8AC3E}">
        <p14:creationId xmlns:p14="http://schemas.microsoft.com/office/powerpoint/2010/main" val="4284489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FEB60C-89D9-E948-B741-82626181F2D8}"/>
              </a:ext>
            </a:extLst>
          </p:cNvPr>
          <p:cNvSpPr/>
          <p:nvPr userDrawn="1"/>
        </p:nvSpPr>
        <p:spPr>
          <a:xfrm>
            <a:off x="0" y="0"/>
            <a:ext cx="4772026" cy="6858000"/>
          </a:xfrm>
          <a:prstGeom prst="rect">
            <a:avLst/>
          </a:prstGeom>
          <a:solidFill>
            <a:srgbClr val="004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4066"/>
              </a:solidFill>
            </a:endParaRPr>
          </a:p>
        </p:txBody>
      </p:sp>
      <p:sp>
        <p:nvSpPr>
          <p:cNvPr id="2" name="Title 1">
            <a:extLst>
              <a:ext uri="{FF2B5EF4-FFF2-40B4-BE49-F238E27FC236}">
                <a16:creationId xmlns:a16="http://schemas.microsoft.com/office/drawing/2014/main" id="{621C5961-5963-654C-8D38-544AF8C22F2B}"/>
              </a:ext>
            </a:extLst>
          </p:cNvPr>
          <p:cNvSpPr>
            <a:spLocks noGrp="1"/>
          </p:cNvSpPr>
          <p:nvPr>
            <p:ph type="title"/>
          </p:nvPr>
        </p:nvSpPr>
        <p:spPr>
          <a:xfrm>
            <a:off x="441334" y="2057400"/>
            <a:ext cx="3922119" cy="1648326"/>
          </a:xfrm>
        </p:spPr>
        <p:txBody>
          <a:bodyPr anchor="b"/>
          <a:lstStyle>
            <a:lvl1pPr>
              <a:defRPr sz="32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4BD9C2D-66AC-854D-AEFF-8EA4E0E109A6}"/>
              </a:ext>
            </a:extLst>
          </p:cNvPr>
          <p:cNvSpPr>
            <a:spLocks noGrp="1"/>
          </p:cNvSpPr>
          <p:nvPr>
            <p:ph idx="1"/>
          </p:nvPr>
        </p:nvSpPr>
        <p:spPr>
          <a:xfrm>
            <a:off x="5183188" y="2057400"/>
            <a:ext cx="6567478" cy="3803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9CD59F-F917-1342-B075-5D152DDA35BE}"/>
              </a:ext>
            </a:extLst>
          </p:cNvPr>
          <p:cNvSpPr>
            <a:spLocks noGrp="1"/>
          </p:cNvSpPr>
          <p:nvPr>
            <p:ph type="body" sz="half" idx="2"/>
          </p:nvPr>
        </p:nvSpPr>
        <p:spPr>
          <a:xfrm>
            <a:off x="441334" y="3657600"/>
            <a:ext cx="3922119" cy="1995342"/>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32ADE8F-35A5-F347-BB4C-05DCA01E430F}"/>
              </a:ext>
            </a:extLst>
          </p:cNvPr>
          <p:cNvSpPr>
            <a:spLocks noGrp="1"/>
          </p:cNvSpPr>
          <p:nvPr>
            <p:ph type="dt" sz="half" idx="10"/>
          </p:nvPr>
        </p:nvSpPr>
        <p:spPr>
          <a:xfrm>
            <a:off x="441333" y="6356350"/>
            <a:ext cx="2743200" cy="365125"/>
          </a:xfrm>
          <a:prstGeom prst="rect">
            <a:avLst/>
          </a:prstGeom>
        </p:spPr>
        <p:txBody>
          <a:bodyPr/>
          <a:lstStyle>
            <a:lvl1pPr>
              <a:defRPr>
                <a:solidFill>
                  <a:schemeClr val="bg1"/>
                </a:solidFill>
              </a:defRPr>
            </a:lvl1pPr>
          </a:lstStyle>
          <a:p>
            <a:fld id="{4DE08134-4256-6242-8695-EF455348C9B9}" type="datetimeFigureOut">
              <a:rPr lang="en-US" smtClean="0"/>
              <a:pPr/>
              <a:t>2/28/21</a:t>
            </a:fld>
            <a:endParaRPr lang="en-US" dirty="0"/>
          </a:p>
        </p:txBody>
      </p:sp>
      <p:sp>
        <p:nvSpPr>
          <p:cNvPr id="6" name="Footer Placeholder 5">
            <a:extLst>
              <a:ext uri="{FF2B5EF4-FFF2-40B4-BE49-F238E27FC236}">
                <a16:creationId xmlns:a16="http://schemas.microsoft.com/office/drawing/2014/main" id="{72D5F40C-2075-4E48-8B0A-62459DD1A7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931759-7FBE-7C4D-B317-240C373EEAC5}"/>
              </a:ext>
            </a:extLst>
          </p:cNvPr>
          <p:cNvSpPr>
            <a:spLocks noGrp="1"/>
          </p:cNvSpPr>
          <p:nvPr>
            <p:ph type="sldNum" sz="quarter" idx="12"/>
          </p:nvPr>
        </p:nvSpPr>
        <p:spPr>
          <a:xfrm>
            <a:off x="8610599" y="6356350"/>
            <a:ext cx="3132221" cy="365125"/>
          </a:xfrm>
          <a:prstGeom prst="rect">
            <a:avLst/>
          </a:prstGeom>
        </p:spPr>
        <p:txBody>
          <a:bodyPr/>
          <a:lstStyle/>
          <a:p>
            <a:fld id="{3DDA87D1-D2C4-E44B-AFBA-608BA74DBBF2}" type="slidenum">
              <a:rPr lang="en-US" smtClean="0"/>
              <a:t>‹#›</a:t>
            </a:fld>
            <a:endParaRPr lang="en-US"/>
          </a:p>
        </p:txBody>
      </p:sp>
    </p:spTree>
    <p:extLst>
      <p:ext uri="{BB962C8B-B14F-4D97-AF65-F5344CB8AC3E}">
        <p14:creationId xmlns:p14="http://schemas.microsoft.com/office/powerpoint/2010/main" val="3566578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6AAA3-E27F-5845-8D76-4A8BF86681F5}"/>
              </a:ext>
            </a:extLst>
          </p:cNvPr>
          <p:cNvSpPr>
            <a:spLocks noGrp="1"/>
          </p:cNvSpPr>
          <p:nvPr>
            <p:ph type="title"/>
          </p:nvPr>
        </p:nvSpPr>
        <p:spPr>
          <a:xfrm>
            <a:off x="441333" y="1796716"/>
            <a:ext cx="4282565" cy="1600200"/>
          </a:xfrm>
        </p:spPr>
        <p:txBody>
          <a:bodyPr anchor="b"/>
          <a:lstStyle>
            <a:lvl1pPr>
              <a:defRPr sz="3200" b="1"/>
            </a:lvl1pPr>
          </a:lstStyle>
          <a:p>
            <a:r>
              <a:rPr lang="en-US" dirty="0"/>
              <a:t>Click to edit Master title style</a:t>
            </a:r>
          </a:p>
        </p:txBody>
      </p:sp>
      <p:sp>
        <p:nvSpPr>
          <p:cNvPr id="3" name="Picture Placeholder 2">
            <a:extLst>
              <a:ext uri="{FF2B5EF4-FFF2-40B4-BE49-F238E27FC236}">
                <a16:creationId xmlns:a16="http://schemas.microsoft.com/office/drawing/2014/main" id="{445844DB-9420-414B-BCE9-17679ED51B0A}"/>
              </a:ext>
            </a:extLst>
          </p:cNvPr>
          <p:cNvSpPr>
            <a:spLocks noGrp="1"/>
          </p:cNvSpPr>
          <p:nvPr>
            <p:ph type="pic" idx="1"/>
          </p:nvPr>
        </p:nvSpPr>
        <p:spPr>
          <a:xfrm>
            <a:off x="5183188" y="1796716"/>
            <a:ext cx="6559632" cy="40643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A5503C-143C-3944-801D-4B1F6F6E9760}"/>
              </a:ext>
            </a:extLst>
          </p:cNvPr>
          <p:cNvSpPr>
            <a:spLocks noGrp="1"/>
          </p:cNvSpPr>
          <p:nvPr>
            <p:ph type="body" sz="half" idx="2"/>
          </p:nvPr>
        </p:nvSpPr>
        <p:spPr>
          <a:xfrm>
            <a:off x="441333" y="3396916"/>
            <a:ext cx="4282565" cy="246413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CCD986-AAF0-0A42-9F09-0E3CD67718ED}"/>
              </a:ext>
            </a:extLst>
          </p:cNvPr>
          <p:cNvSpPr>
            <a:spLocks noGrp="1"/>
          </p:cNvSpPr>
          <p:nvPr>
            <p:ph type="dt" sz="half" idx="10"/>
          </p:nvPr>
        </p:nvSpPr>
        <p:spPr>
          <a:xfrm>
            <a:off x="441333" y="6356350"/>
            <a:ext cx="2743200" cy="365125"/>
          </a:xfrm>
          <a:prstGeom prst="rect">
            <a:avLst/>
          </a:prstGeom>
        </p:spPr>
        <p:txBody>
          <a:bodyPr/>
          <a:lstStyle/>
          <a:p>
            <a:fld id="{4DE08134-4256-6242-8695-EF455348C9B9}" type="datetimeFigureOut">
              <a:rPr lang="en-US" smtClean="0"/>
              <a:t>2/28/21</a:t>
            </a:fld>
            <a:endParaRPr lang="en-US"/>
          </a:p>
        </p:txBody>
      </p:sp>
      <p:sp>
        <p:nvSpPr>
          <p:cNvPr id="6" name="Footer Placeholder 5">
            <a:extLst>
              <a:ext uri="{FF2B5EF4-FFF2-40B4-BE49-F238E27FC236}">
                <a16:creationId xmlns:a16="http://schemas.microsoft.com/office/drawing/2014/main" id="{7D46FB28-EBFF-5340-B8BE-FC37B3EEF7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C82E35-34DA-2C49-B594-A206F3D5BA22}"/>
              </a:ext>
            </a:extLst>
          </p:cNvPr>
          <p:cNvSpPr>
            <a:spLocks noGrp="1"/>
          </p:cNvSpPr>
          <p:nvPr>
            <p:ph type="sldNum" sz="quarter" idx="12"/>
          </p:nvPr>
        </p:nvSpPr>
        <p:spPr>
          <a:xfrm>
            <a:off x="8610599" y="6356350"/>
            <a:ext cx="3132221" cy="365125"/>
          </a:xfrm>
          <a:prstGeom prst="rect">
            <a:avLst/>
          </a:prstGeom>
        </p:spPr>
        <p:txBody>
          <a:bodyPr/>
          <a:lstStyle/>
          <a:p>
            <a:fld id="{3DDA87D1-D2C4-E44B-AFBA-608BA74DBBF2}" type="slidenum">
              <a:rPr lang="en-US" smtClean="0"/>
              <a:t>‹#›</a:t>
            </a:fld>
            <a:endParaRPr lang="en-US"/>
          </a:p>
        </p:txBody>
      </p:sp>
    </p:spTree>
    <p:extLst>
      <p:ext uri="{BB962C8B-B14F-4D97-AF65-F5344CB8AC3E}">
        <p14:creationId xmlns:p14="http://schemas.microsoft.com/office/powerpoint/2010/main" val="1081445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C1A5C6-39CF-5440-965C-ED324961DFE9}"/>
              </a:ext>
            </a:extLst>
          </p:cNvPr>
          <p:cNvSpPr>
            <a:spLocks noGrp="1"/>
          </p:cNvSpPr>
          <p:nvPr>
            <p:ph type="title"/>
          </p:nvPr>
        </p:nvSpPr>
        <p:spPr>
          <a:xfrm>
            <a:off x="441333" y="762000"/>
            <a:ext cx="9216014" cy="631909"/>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E39D7990-855B-1F44-BD05-3732F323913D}"/>
              </a:ext>
            </a:extLst>
          </p:cNvPr>
          <p:cNvSpPr>
            <a:spLocks noGrp="1"/>
          </p:cNvSpPr>
          <p:nvPr>
            <p:ph type="body" idx="1"/>
          </p:nvPr>
        </p:nvSpPr>
        <p:spPr>
          <a:xfrm>
            <a:off x="441333" y="1700463"/>
            <a:ext cx="11301488" cy="44917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96DEA3BF-5FEC-214E-83A1-354CF1C0A015}"/>
              </a:ext>
            </a:extLst>
          </p:cNvPr>
          <p:cNvSpPr>
            <a:spLocks noGrp="1"/>
          </p:cNvSpPr>
          <p:nvPr>
            <p:ph type="ftr" sz="quarter" idx="3"/>
          </p:nvPr>
        </p:nvSpPr>
        <p:spPr>
          <a:xfrm>
            <a:off x="3581401" y="6356350"/>
            <a:ext cx="4571999" cy="365125"/>
          </a:xfrm>
          <a:prstGeom prst="rect">
            <a:avLst/>
          </a:prstGeom>
        </p:spPr>
        <p:txBody>
          <a:bodyPr vert="horz" lIns="91440" tIns="45720" rIns="91440" bIns="45720" rtlCol="0" anchor="ctr"/>
          <a:lstStyle>
            <a:lvl1pPr algn="ctr">
              <a:defRPr sz="1200">
                <a:solidFill>
                  <a:schemeClr val="tx1">
                    <a:tint val="75000"/>
                  </a:schemeClr>
                </a:solidFill>
                <a:latin typeface="Roboto" panose="02000000000000000000" pitchFamily="2" charset="0"/>
                <a:ea typeface="Roboto" panose="02000000000000000000" pitchFamily="2" charset="0"/>
              </a:defRPr>
            </a:lvl1pPr>
          </a:lstStyle>
          <a:p>
            <a:endParaRPr lang="en-US" dirty="0">
              <a:latin typeface="Roboto" panose="02000000000000000000" pitchFamily="2" charset="0"/>
              <a:ea typeface="Roboto" panose="02000000000000000000" pitchFamily="2" charset="0"/>
            </a:endParaRPr>
          </a:p>
        </p:txBody>
      </p:sp>
      <p:pic>
        <p:nvPicPr>
          <p:cNvPr id="7" name="Picture 6">
            <a:extLst>
              <a:ext uri="{FF2B5EF4-FFF2-40B4-BE49-F238E27FC236}">
                <a16:creationId xmlns:a16="http://schemas.microsoft.com/office/drawing/2014/main" id="{87F1630D-803C-214A-9ED2-B8138AC358D8}"/>
              </a:ext>
            </a:extLst>
          </p:cNvPr>
          <p:cNvPicPr>
            <a:picLocks noChangeAspect="1"/>
          </p:cNvPicPr>
          <p:nvPr userDrawn="1"/>
        </p:nvPicPr>
        <p:blipFill>
          <a:blip r:embed="rId11"/>
          <a:srcRect/>
          <a:stretch/>
        </p:blipFill>
        <p:spPr>
          <a:xfrm>
            <a:off x="9855933" y="59940"/>
            <a:ext cx="2202000" cy="1492467"/>
          </a:xfrm>
          <a:prstGeom prst="rect">
            <a:avLst/>
          </a:prstGeom>
        </p:spPr>
      </p:pic>
    </p:spTree>
    <p:extLst>
      <p:ext uri="{BB962C8B-B14F-4D97-AF65-F5344CB8AC3E}">
        <p14:creationId xmlns:p14="http://schemas.microsoft.com/office/powerpoint/2010/main" val="1723074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000" b="0" kern="1200">
          <a:solidFill>
            <a:srgbClr val="C00000"/>
          </a:solidFill>
          <a:latin typeface="Arial" panose="020B0604020202020204" pitchFamily="34" charset="0"/>
          <a:ea typeface="Roboto" panose="02000000000000000000"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2060"/>
          </a:solidFill>
          <a:latin typeface="Arial" panose="020B0604020202020204" pitchFamily="34" charset="0"/>
          <a:ea typeface="Roboto" panose="02000000000000000000"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rgbClr val="002060"/>
          </a:solidFill>
          <a:latin typeface="Arial" panose="020B0604020202020204" pitchFamily="34" charset="0"/>
          <a:ea typeface="Roboto" panose="02000000000000000000"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rgbClr val="002060"/>
          </a:solidFill>
          <a:latin typeface="Arial" panose="020B0604020202020204" pitchFamily="34" charset="0"/>
          <a:ea typeface="Roboto" panose="02000000000000000000"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rgbClr val="002060"/>
          </a:solidFill>
          <a:latin typeface="Arial" panose="020B0604020202020204" pitchFamily="34" charset="0"/>
          <a:ea typeface="Roboto" panose="02000000000000000000"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200" kern="1200">
          <a:solidFill>
            <a:srgbClr val="002060"/>
          </a:solidFill>
          <a:latin typeface="Arial" panose="020B0604020202020204" pitchFamily="34"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24289-188D-F241-AC61-A8E1CA0746AF}"/>
              </a:ext>
            </a:extLst>
          </p:cNvPr>
          <p:cNvSpPr>
            <a:spLocks noGrp="1"/>
          </p:cNvSpPr>
          <p:nvPr>
            <p:ph type="ctrTitle"/>
          </p:nvPr>
        </p:nvSpPr>
        <p:spPr/>
        <p:txBody>
          <a:bodyPr/>
          <a:lstStyle/>
          <a:p>
            <a:r>
              <a:rPr lang="en-US" dirty="0">
                <a:latin typeface="+mj-lt"/>
              </a:rPr>
              <a:t>Newly Diagnosed Ataxia</a:t>
            </a:r>
          </a:p>
        </p:txBody>
      </p:sp>
      <p:sp>
        <p:nvSpPr>
          <p:cNvPr id="3" name="Subtitle 2">
            <a:extLst>
              <a:ext uri="{FF2B5EF4-FFF2-40B4-BE49-F238E27FC236}">
                <a16:creationId xmlns:a16="http://schemas.microsoft.com/office/drawing/2014/main" id="{66FE88E8-6398-3D49-9C3E-7FF66BAB23A0}"/>
              </a:ext>
            </a:extLst>
          </p:cNvPr>
          <p:cNvSpPr>
            <a:spLocks noGrp="1"/>
          </p:cNvSpPr>
          <p:nvPr>
            <p:ph type="subTitle" idx="1"/>
          </p:nvPr>
        </p:nvSpPr>
        <p:spPr>
          <a:xfrm>
            <a:off x="824762" y="4210722"/>
            <a:ext cx="4973610" cy="1527925"/>
          </a:xfrm>
        </p:spPr>
        <p:txBody>
          <a:bodyPr>
            <a:normAutofit/>
          </a:bodyPr>
          <a:lstStyle/>
          <a:p>
            <a:r>
              <a:rPr lang="en-US" b="1" dirty="0">
                <a:latin typeface="+mj-lt"/>
              </a:rPr>
              <a:t>Pravin Khemani, MD, FAAN</a:t>
            </a:r>
          </a:p>
          <a:p>
            <a:r>
              <a:rPr lang="en-US" b="1" dirty="0">
                <a:latin typeface="+mj-lt"/>
              </a:rPr>
              <a:t>Swedish Neuroscience Institute</a:t>
            </a:r>
          </a:p>
          <a:p>
            <a:r>
              <a:rPr lang="en-US" b="1" dirty="0">
                <a:latin typeface="+mj-lt"/>
              </a:rPr>
              <a:t>Seattle, WA</a:t>
            </a:r>
          </a:p>
        </p:txBody>
      </p:sp>
    </p:spTree>
    <p:extLst>
      <p:ext uri="{BB962C8B-B14F-4D97-AF65-F5344CB8AC3E}">
        <p14:creationId xmlns:p14="http://schemas.microsoft.com/office/powerpoint/2010/main" val="3012472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FCD48-860F-4D4B-94B8-805CCD23A182}"/>
              </a:ext>
            </a:extLst>
          </p:cNvPr>
          <p:cNvSpPr>
            <a:spLocks noGrp="1"/>
          </p:cNvSpPr>
          <p:nvPr>
            <p:ph type="title"/>
          </p:nvPr>
        </p:nvSpPr>
        <p:spPr/>
        <p:txBody>
          <a:bodyPr/>
          <a:lstStyle/>
          <a:p>
            <a:r>
              <a:rPr lang="en-US" dirty="0"/>
              <a:t>Other clinical features</a:t>
            </a:r>
          </a:p>
        </p:txBody>
      </p:sp>
      <p:sp>
        <p:nvSpPr>
          <p:cNvPr id="3" name="Content Placeholder 2">
            <a:extLst>
              <a:ext uri="{FF2B5EF4-FFF2-40B4-BE49-F238E27FC236}">
                <a16:creationId xmlns:a16="http://schemas.microsoft.com/office/drawing/2014/main" id="{D3D1315C-EB40-3448-8E15-AA7DF8422E23}"/>
              </a:ext>
            </a:extLst>
          </p:cNvPr>
          <p:cNvSpPr>
            <a:spLocks noGrp="1"/>
          </p:cNvSpPr>
          <p:nvPr>
            <p:ph idx="1"/>
          </p:nvPr>
        </p:nvSpPr>
        <p:spPr/>
        <p:txBody>
          <a:bodyPr>
            <a:normAutofit/>
          </a:bodyPr>
          <a:lstStyle/>
          <a:p>
            <a:r>
              <a:rPr lang="en-US" dirty="0"/>
              <a:t>Depends on the type of ataxia</a:t>
            </a:r>
          </a:p>
          <a:p>
            <a:pPr lvl="1"/>
            <a:r>
              <a:rPr lang="en-US" dirty="0"/>
              <a:t>Ophthalmological</a:t>
            </a:r>
          </a:p>
          <a:p>
            <a:pPr lvl="1"/>
            <a:r>
              <a:rPr lang="en-US" dirty="0"/>
              <a:t>Musculoskeletal</a:t>
            </a:r>
          </a:p>
          <a:p>
            <a:pPr lvl="1"/>
            <a:r>
              <a:rPr lang="en-US" dirty="0"/>
              <a:t>Neuropathy</a:t>
            </a:r>
          </a:p>
          <a:p>
            <a:pPr lvl="2"/>
            <a:r>
              <a:rPr lang="en-US" dirty="0"/>
              <a:t>Pain</a:t>
            </a:r>
          </a:p>
          <a:p>
            <a:pPr lvl="1"/>
            <a:r>
              <a:rPr lang="en-US" dirty="0"/>
              <a:t>Vital organs</a:t>
            </a:r>
          </a:p>
          <a:p>
            <a:pPr lvl="1"/>
            <a:r>
              <a:rPr lang="en-US" dirty="0"/>
              <a:t>Cancers</a:t>
            </a:r>
          </a:p>
        </p:txBody>
      </p:sp>
    </p:spTree>
    <p:extLst>
      <p:ext uri="{BB962C8B-B14F-4D97-AF65-F5344CB8AC3E}">
        <p14:creationId xmlns:p14="http://schemas.microsoft.com/office/powerpoint/2010/main" val="336017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linds(horizontal)">
                                      <p:cBhvr>
                                        <p:cTn id="19" dur="500"/>
                                        <p:tgtEl>
                                          <p:spTgt spid="3">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EB8B6-0C19-4A4F-8340-2888FE76800E}"/>
              </a:ext>
            </a:extLst>
          </p:cNvPr>
          <p:cNvSpPr>
            <a:spLocks noGrp="1"/>
          </p:cNvSpPr>
          <p:nvPr>
            <p:ph type="title"/>
          </p:nvPr>
        </p:nvSpPr>
        <p:spPr/>
        <p:txBody>
          <a:bodyPr/>
          <a:lstStyle/>
          <a:p>
            <a:r>
              <a:rPr lang="en-US" dirty="0"/>
              <a:t>Causes of Cerebellar Ataxia</a:t>
            </a:r>
          </a:p>
        </p:txBody>
      </p:sp>
      <p:sp>
        <p:nvSpPr>
          <p:cNvPr id="3" name="Content Placeholder 2">
            <a:extLst>
              <a:ext uri="{FF2B5EF4-FFF2-40B4-BE49-F238E27FC236}">
                <a16:creationId xmlns:a16="http://schemas.microsoft.com/office/drawing/2014/main" id="{1D144666-5F01-AE48-AAEA-D9B81465CE69}"/>
              </a:ext>
            </a:extLst>
          </p:cNvPr>
          <p:cNvSpPr>
            <a:spLocks noGrp="1"/>
          </p:cNvSpPr>
          <p:nvPr>
            <p:ph idx="1"/>
          </p:nvPr>
        </p:nvSpPr>
        <p:spPr/>
        <p:txBody>
          <a:bodyPr>
            <a:normAutofit fontScale="85000" lnSpcReduction="20000"/>
          </a:bodyPr>
          <a:lstStyle/>
          <a:p>
            <a:r>
              <a:rPr lang="en-US" dirty="0"/>
              <a:t>Neurodegenerative ataxias</a:t>
            </a:r>
          </a:p>
          <a:p>
            <a:pPr lvl="1"/>
            <a:r>
              <a:rPr lang="en-US" dirty="0"/>
              <a:t>Genetic</a:t>
            </a:r>
          </a:p>
          <a:p>
            <a:pPr lvl="1"/>
            <a:r>
              <a:rPr lang="en-US" dirty="0"/>
              <a:t>Sporadic</a:t>
            </a:r>
          </a:p>
          <a:p>
            <a:r>
              <a:rPr lang="en-US" dirty="0"/>
              <a:t>Acquired ataxias</a:t>
            </a:r>
          </a:p>
          <a:p>
            <a:pPr lvl="1"/>
            <a:r>
              <a:rPr lang="en-US" dirty="0"/>
              <a:t>Strokes</a:t>
            </a:r>
          </a:p>
          <a:p>
            <a:pPr lvl="1"/>
            <a:r>
              <a:rPr lang="en-US" dirty="0"/>
              <a:t>Infections</a:t>
            </a:r>
          </a:p>
          <a:p>
            <a:pPr lvl="1"/>
            <a:r>
              <a:rPr lang="en-US" dirty="0"/>
              <a:t>Brain Tumors</a:t>
            </a:r>
          </a:p>
          <a:p>
            <a:pPr lvl="1"/>
            <a:r>
              <a:rPr lang="en-US" dirty="0"/>
              <a:t>Autoimmune (related to known antibodies)</a:t>
            </a:r>
          </a:p>
          <a:p>
            <a:pPr lvl="1"/>
            <a:r>
              <a:rPr lang="en-US" dirty="0"/>
              <a:t>Cancers</a:t>
            </a:r>
          </a:p>
          <a:p>
            <a:pPr lvl="1"/>
            <a:r>
              <a:rPr lang="en-US" dirty="0"/>
              <a:t>Vitamin Deficiencies</a:t>
            </a:r>
          </a:p>
          <a:p>
            <a:pPr lvl="1"/>
            <a:r>
              <a:rPr lang="en-US" dirty="0"/>
              <a:t>Drugs</a:t>
            </a:r>
          </a:p>
          <a:p>
            <a:pPr lvl="1"/>
            <a:r>
              <a:rPr lang="en-US" dirty="0"/>
              <a:t>Toxins (Alcohol)</a:t>
            </a:r>
          </a:p>
        </p:txBody>
      </p:sp>
      <p:sp>
        <p:nvSpPr>
          <p:cNvPr id="4" name="TextBox 3">
            <a:extLst>
              <a:ext uri="{FF2B5EF4-FFF2-40B4-BE49-F238E27FC236}">
                <a16:creationId xmlns:a16="http://schemas.microsoft.com/office/drawing/2014/main" id="{4D79A907-1DBA-C84B-9375-982AEA9FCA70}"/>
              </a:ext>
            </a:extLst>
          </p:cNvPr>
          <p:cNvSpPr txBox="1"/>
          <p:nvPr/>
        </p:nvSpPr>
        <p:spPr>
          <a:xfrm>
            <a:off x="883888" y="6329529"/>
            <a:ext cx="10416378" cy="338554"/>
          </a:xfrm>
          <a:prstGeom prst="rect">
            <a:avLst/>
          </a:prstGeom>
          <a:noFill/>
        </p:spPr>
        <p:txBody>
          <a:bodyPr wrap="none" rtlCol="0">
            <a:spAutoFit/>
          </a:bodyPr>
          <a:lstStyle/>
          <a:p>
            <a:r>
              <a:rPr lang="en-US" sz="1600" dirty="0">
                <a:solidFill>
                  <a:srgbClr val="C00000"/>
                </a:solidFill>
              </a:rPr>
              <a:t>Khemani, P:</a:t>
            </a:r>
            <a:r>
              <a:rPr lang="en-US" sz="1600" i="1" dirty="0">
                <a:solidFill>
                  <a:srgbClr val="C00000"/>
                </a:solidFill>
              </a:rPr>
              <a:t> https://</a:t>
            </a:r>
            <a:r>
              <a:rPr lang="en-US" sz="1600" i="1" dirty="0" err="1">
                <a:solidFill>
                  <a:srgbClr val="C00000"/>
                </a:solidFill>
              </a:rPr>
              <a:t>practicalneurology.com</a:t>
            </a:r>
            <a:r>
              <a:rPr lang="en-US" sz="1600" i="1" dirty="0">
                <a:solidFill>
                  <a:srgbClr val="C00000"/>
                </a:solidFill>
              </a:rPr>
              <a:t>/articles/2013-mar-apr/overview-of-adult-onset-cerebellar-ataxia, </a:t>
            </a:r>
            <a:r>
              <a:rPr lang="en-US" sz="1600" dirty="0">
                <a:solidFill>
                  <a:srgbClr val="C00000"/>
                </a:solidFill>
              </a:rPr>
              <a:t>2013</a:t>
            </a:r>
          </a:p>
        </p:txBody>
      </p:sp>
    </p:spTree>
    <p:extLst>
      <p:ext uri="{BB962C8B-B14F-4D97-AF65-F5344CB8AC3E}">
        <p14:creationId xmlns:p14="http://schemas.microsoft.com/office/powerpoint/2010/main" val="138360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linds(horizontal)">
                                      <p:cBhvr>
                                        <p:cTn id="28" dur="500"/>
                                        <p:tgtEl>
                                          <p:spTgt spid="3">
                                            <p:txEl>
                                              <p:pRg st="7" end="7"/>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blinds(horizontal)">
                                      <p:cBhvr>
                                        <p:cTn id="31" dur="500"/>
                                        <p:tgtEl>
                                          <p:spTgt spid="3">
                                            <p:txEl>
                                              <p:pRg st="8" end="8"/>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blinds(horizontal)">
                                      <p:cBhvr>
                                        <p:cTn id="34" dur="500"/>
                                        <p:tgtEl>
                                          <p:spTgt spid="3">
                                            <p:txEl>
                                              <p:pRg st="9" end="9"/>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blinds(horizontal)">
                                      <p:cBhvr>
                                        <p:cTn id="37" dur="500"/>
                                        <p:tgtEl>
                                          <p:spTgt spid="3">
                                            <p:txEl>
                                              <p:pRg st="10" end="10"/>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blinds(horizontal)">
                                      <p:cBhvr>
                                        <p:cTn id="40" dur="500"/>
                                        <p:tgtEl>
                                          <p:spTgt spid="3">
                                            <p:txEl>
                                              <p:pRg st="11" end="1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xit" presetSubtype="10" fill="hold" nodeType="clickEffect">
                                  <p:stCondLst>
                                    <p:cond delay="0"/>
                                  </p:stCondLst>
                                  <p:childTnLst>
                                    <p:animEffect transition="out" filter="blinds(horizontal)">
                                      <p:cBhvr>
                                        <p:cTn id="44" dur="500"/>
                                        <p:tgtEl>
                                          <p:spTgt spid="3">
                                            <p:txEl>
                                              <p:pRg st="3" end="3"/>
                                            </p:txEl>
                                          </p:spTgt>
                                        </p:tgtEl>
                                      </p:cBhvr>
                                    </p:animEffect>
                                    <p:set>
                                      <p:cBhvr>
                                        <p:cTn id="45" dur="1" fill="hold">
                                          <p:stCondLst>
                                            <p:cond delay="499"/>
                                          </p:stCondLst>
                                        </p:cTn>
                                        <p:tgtEl>
                                          <p:spTgt spid="3">
                                            <p:txEl>
                                              <p:pRg st="3" end="3"/>
                                            </p:txEl>
                                          </p:spTgt>
                                        </p:tgtEl>
                                        <p:attrNameLst>
                                          <p:attrName>style.visibility</p:attrName>
                                        </p:attrNameLst>
                                      </p:cBhvr>
                                      <p:to>
                                        <p:strVal val="hidden"/>
                                      </p:to>
                                    </p:set>
                                  </p:childTnLst>
                                </p:cTn>
                              </p:par>
                              <p:par>
                                <p:cTn id="46" presetID="3" presetClass="exit" presetSubtype="10" fill="hold" nodeType="withEffect">
                                  <p:stCondLst>
                                    <p:cond delay="0"/>
                                  </p:stCondLst>
                                  <p:childTnLst>
                                    <p:animEffect transition="out" filter="blinds(horizontal)">
                                      <p:cBhvr>
                                        <p:cTn id="47" dur="500"/>
                                        <p:tgtEl>
                                          <p:spTgt spid="3">
                                            <p:txEl>
                                              <p:pRg st="4" end="4"/>
                                            </p:txEl>
                                          </p:spTgt>
                                        </p:tgtEl>
                                      </p:cBhvr>
                                    </p:animEffect>
                                    <p:set>
                                      <p:cBhvr>
                                        <p:cTn id="48" dur="1" fill="hold">
                                          <p:stCondLst>
                                            <p:cond delay="499"/>
                                          </p:stCondLst>
                                        </p:cTn>
                                        <p:tgtEl>
                                          <p:spTgt spid="3">
                                            <p:txEl>
                                              <p:pRg st="4" end="4"/>
                                            </p:txEl>
                                          </p:spTgt>
                                        </p:tgtEl>
                                        <p:attrNameLst>
                                          <p:attrName>style.visibility</p:attrName>
                                        </p:attrNameLst>
                                      </p:cBhvr>
                                      <p:to>
                                        <p:strVal val="hidden"/>
                                      </p:to>
                                    </p:set>
                                  </p:childTnLst>
                                </p:cTn>
                              </p:par>
                              <p:par>
                                <p:cTn id="49" presetID="3" presetClass="exit" presetSubtype="10" fill="hold" nodeType="withEffect">
                                  <p:stCondLst>
                                    <p:cond delay="0"/>
                                  </p:stCondLst>
                                  <p:childTnLst>
                                    <p:animEffect transition="out" filter="blinds(horizontal)">
                                      <p:cBhvr>
                                        <p:cTn id="50" dur="500"/>
                                        <p:tgtEl>
                                          <p:spTgt spid="3">
                                            <p:txEl>
                                              <p:pRg st="5" end="5"/>
                                            </p:txEl>
                                          </p:spTgt>
                                        </p:tgtEl>
                                      </p:cBhvr>
                                    </p:animEffect>
                                    <p:set>
                                      <p:cBhvr>
                                        <p:cTn id="51" dur="1" fill="hold">
                                          <p:stCondLst>
                                            <p:cond delay="499"/>
                                          </p:stCondLst>
                                        </p:cTn>
                                        <p:tgtEl>
                                          <p:spTgt spid="3">
                                            <p:txEl>
                                              <p:pRg st="5" end="5"/>
                                            </p:txEl>
                                          </p:spTgt>
                                        </p:tgtEl>
                                        <p:attrNameLst>
                                          <p:attrName>style.visibility</p:attrName>
                                        </p:attrNameLst>
                                      </p:cBhvr>
                                      <p:to>
                                        <p:strVal val="hidden"/>
                                      </p:to>
                                    </p:set>
                                  </p:childTnLst>
                                </p:cTn>
                              </p:par>
                              <p:par>
                                <p:cTn id="52" presetID="3" presetClass="exit" presetSubtype="10" fill="hold" nodeType="withEffect">
                                  <p:stCondLst>
                                    <p:cond delay="0"/>
                                  </p:stCondLst>
                                  <p:childTnLst>
                                    <p:animEffect transition="out" filter="blinds(horizontal)">
                                      <p:cBhvr>
                                        <p:cTn id="53" dur="500"/>
                                        <p:tgtEl>
                                          <p:spTgt spid="3">
                                            <p:txEl>
                                              <p:pRg st="6" end="6"/>
                                            </p:txEl>
                                          </p:spTgt>
                                        </p:tgtEl>
                                      </p:cBhvr>
                                    </p:animEffect>
                                    <p:set>
                                      <p:cBhvr>
                                        <p:cTn id="54" dur="1" fill="hold">
                                          <p:stCondLst>
                                            <p:cond delay="499"/>
                                          </p:stCondLst>
                                        </p:cTn>
                                        <p:tgtEl>
                                          <p:spTgt spid="3">
                                            <p:txEl>
                                              <p:pRg st="6" end="6"/>
                                            </p:txEl>
                                          </p:spTgt>
                                        </p:tgtEl>
                                        <p:attrNameLst>
                                          <p:attrName>style.visibility</p:attrName>
                                        </p:attrNameLst>
                                      </p:cBhvr>
                                      <p:to>
                                        <p:strVal val="hidden"/>
                                      </p:to>
                                    </p:set>
                                  </p:childTnLst>
                                </p:cTn>
                              </p:par>
                              <p:par>
                                <p:cTn id="55" presetID="3" presetClass="exit" presetSubtype="10" fill="hold" nodeType="withEffect">
                                  <p:stCondLst>
                                    <p:cond delay="0"/>
                                  </p:stCondLst>
                                  <p:childTnLst>
                                    <p:animEffect transition="out" filter="blinds(horizontal)">
                                      <p:cBhvr>
                                        <p:cTn id="56" dur="500"/>
                                        <p:tgtEl>
                                          <p:spTgt spid="3">
                                            <p:txEl>
                                              <p:pRg st="7" end="7"/>
                                            </p:txEl>
                                          </p:spTgt>
                                        </p:tgtEl>
                                      </p:cBhvr>
                                    </p:animEffect>
                                    <p:set>
                                      <p:cBhvr>
                                        <p:cTn id="57" dur="1" fill="hold">
                                          <p:stCondLst>
                                            <p:cond delay="499"/>
                                          </p:stCondLst>
                                        </p:cTn>
                                        <p:tgtEl>
                                          <p:spTgt spid="3">
                                            <p:txEl>
                                              <p:pRg st="7" end="7"/>
                                            </p:txEl>
                                          </p:spTgt>
                                        </p:tgtEl>
                                        <p:attrNameLst>
                                          <p:attrName>style.visibility</p:attrName>
                                        </p:attrNameLst>
                                      </p:cBhvr>
                                      <p:to>
                                        <p:strVal val="hidden"/>
                                      </p:to>
                                    </p:set>
                                  </p:childTnLst>
                                </p:cTn>
                              </p:par>
                              <p:par>
                                <p:cTn id="58" presetID="3" presetClass="exit" presetSubtype="10" fill="hold" nodeType="withEffect">
                                  <p:stCondLst>
                                    <p:cond delay="0"/>
                                  </p:stCondLst>
                                  <p:childTnLst>
                                    <p:animEffect transition="out" filter="blinds(horizontal)">
                                      <p:cBhvr>
                                        <p:cTn id="59" dur="500"/>
                                        <p:tgtEl>
                                          <p:spTgt spid="3">
                                            <p:txEl>
                                              <p:pRg st="8" end="8"/>
                                            </p:txEl>
                                          </p:spTgt>
                                        </p:tgtEl>
                                      </p:cBhvr>
                                    </p:animEffect>
                                    <p:set>
                                      <p:cBhvr>
                                        <p:cTn id="60" dur="1" fill="hold">
                                          <p:stCondLst>
                                            <p:cond delay="499"/>
                                          </p:stCondLst>
                                        </p:cTn>
                                        <p:tgtEl>
                                          <p:spTgt spid="3">
                                            <p:txEl>
                                              <p:pRg st="8" end="8"/>
                                            </p:txEl>
                                          </p:spTgt>
                                        </p:tgtEl>
                                        <p:attrNameLst>
                                          <p:attrName>style.visibility</p:attrName>
                                        </p:attrNameLst>
                                      </p:cBhvr>
                                      <p:to>
                                        <p:strVal val="hidden"/>
                                      </p:to>
                                    </p:set>
                                  </p:childTnLst>
                                </p:cTn>
                              </p:par>
                              <p:par>
                                <p:cTn id="61" presetID="3" presetClass="exit" presetSubtype="10" fill="hold" nodeType="withEffect">
                                  <p:stCondLst>
                                    <p:cond delay="0"/>
                                  </p:stCondLst>
                                  <p:childTnLst>
                                    <p:animEffect transition="out" filter="blinds(horizontal)">
                                      <p:cBhvr>
                                        <p:cTn id="62" dur="500"/>
                                        <p:tgtEl>
                                          <p:spTgt spid="3">
                                            <p:txEl>
                                              <p:pRg st="9" end="9"/>
                                            </p:txEl>
                                          </p:spTgt>
                                        </p:tgtEl>
                                      </p:cBhvr>
                                    </p:animEffect>
                                    <p:set>
                                      <p:cBhvr>
                                        <p:cTn id="63" dur="1" fill="hold">
                                          <p:stCondLst>
                                            <p:cond delay="499"/>
                                          </p:stCondLst>
                                        </p:cTn>
                                        <p:tgtEl>
                                          <p:spTgt spid="3">
                                            <p:txEl>
                                              <p:pRg st="9" end="9"/>
                                            </p:txEl>
                                          </p:spTgt>
                                        </p:tgtEl>
                                        <p:attrNameLst>
                                          <p:attrName>style.visibility</p:attrName>
                                        </p:attrNameLst>
                                      </p:cBhvr>
                                      <p:to>
                                        <p:strVal val="hidden"/>
                                      </p:to>
                                    </p:set>
                                  </p:childTnLst>
                                </p:cTn>
                              </p:par>
                              <p:par>
                                <p:cTn id="64" presetID="3" presetClass="exit" presetSubtype="10" fill="hold" nodeType="withEffect">
                                  <p:stCondLst>
                                    <p:cond delay="0"/>
                                  </p:stCondLst>
                                  <p:childTnLst>
                                    <p:animEffect transition="out" filter="blinds(horizontal)">
                                      <p:cBhvr>
                                        <p:cTn id="65" dur="500"/>
                                        <p:tgtEl>
                                          <p:spTgt spid="3">
                                            <p:txEl>
                                              <p:pRg st="10" end="10"/>
                                            </p:txEl>
                                          </p:spTgt>
                                        </p:tgtEl>
                                      </p:cBhvr>
                                    </p:animEffect>
                                    <p:set>
                                      <p:cBhvr>
                                        <p:cTn id="66" dur="1" fill="hold">
                                          <p:stCondLst>
                                            <p:cond delay="499"/>
                                          </p:stCondLst>
                                        </p:cTn>
                                        <p:tgtEl>
                                          <p:spTgt spid="3">
                                            <p:txEl>
                                              <p:pRg st="10" end="10"/>
                                            </p:txEl>
                                          </p:spTgt>
                                        </p:tgtEl>
                                        <p:attrNameLst>
                                          <p:attrName>style.visibility</p:attrName>
                                        </p:attrNameLst>
                                      </p:cBhvr>
                                      <p:to>
                                        <p:strVal val="hidden"/>
                                      </p:to>
                                    </p:set>
                                  </p:childTnLst>
                                </p:cTn>
                              </p:par>
                              <p:par>
                                <p:cTn id="67" presetID="3" presetClass="exit" presetSubtype="10" fill="hold" nodeType="withEffect">
                                  <p:stCondLst>
                                    <p:cond delay="0"/>
                                  </p:stCondLst>
                                  <p:childTnLst>
                                    <p:animEffect transition="out" filter="blinds(horizontal)">
                                      <p:cBhvr>
                                        <p:cTn id="68" dur="500"/>
                                        <p:tgtEl>
                                          <p:spTgt spid="3">
                                            <p:txEl>
                                              <p:pRg st="11" end="11"/>
                                            </p:txEl>
                                          </p:spTgt>
                                        </p:tgtEl>
                                      </p:cBhvr>
                                    </p:animEffect>
                                    <p:set>
                                      <p:cBhvr>
                                        <p:cTn id="69" dur="1" fill="hold">
                                          <p:stCondLst>
                                            <p:cond delay="499"/>
                                          </p:stCondLst>
                                        </p:cTn>
                                        <p:tgtEl>
                                          <p:spTgt spid="3">
                                            <p:txEl>
                                              <p:pRg st="11" end="1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319831118"/>
              </p:ext>
            </p:extLst>
          </p:nvPr>
        </p:nvGraphicFramePr>
        <p:xfrm>
          <a:off x="1609155" y="991898"/>
          <a:ext cx="8965843" cy="46232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a:extLst>
              <a:ext uri="{FF2B5EF4-FFF2-40B4-BE49-F238E27FC236}">
                <a16:creationId xmlns:a16="http://schemas.microsoft.com/office/drawing/2014/main" id="{2D3E81DB-3B50-E947-A8AD-3634EC000A33}"/>
              </a:ext>
            </a:extLst>
          </p:cNvPr>
          <p:cNvSpPr>
            <a:spLocks noGrp="1"/>
          </p:cNvSpPr>
          <p:nvPr>
            <p:ph idx="1"/>
          </p:nvPr>
        </p:nvSpPr>
        <p:spPr>
          <a:xfrm>
            <a:off x="660272" y="1722992"/>
            <a:ext cx="11301488" cy="4143110"/>
          </a:xfrm>
        </p:spPr>
        <p:txBody>
          <a:bodyPr>
            <a:normAutofit fontScale="47500" lnSpcReduction="20000"/>
          </a:bodyPr>
          <a:lstStyle/>
          <a:p>
            <a:pPr lvl="1"/>
            <a:endParaRPr lang="en-US" dirty="0"/>
          </a:p>
          <a:p>
            <a:pPr lvl="1"/>
            <a:endParaRPr lang="en-US" dirty="0"/>
          </a:p>
          <a:p>
            <a:pPr lvl="1"/>
            <a:endParaRPr lang="en-US" dirty="0"/>
          </a:p>
          <a:p>
            <a:pPr lvl="1"/>
            <a:endParaRPr lang="en-US" dirty="0"/>
          </a:p>
          <a:p>
            <a:pPr lvl="1"/>
            <a:endParaRPr lang="en-US" dirty="0"/>
          </a:p>
          <a:p>
            <a:pPr marL="457200" lvl="1" indent="0">
              <a:buNone/>
            </a:pPr>
            <a:endParaRPr lang="en-US" dirty="0"/>
          </a:p>
          <a:p>
            <a:pPr lvl="1"/>
            <a:endParaRPr lang="en-US" dirty="0"/>
          </a:p>
          <a:p>
            <a:pPr lvl="1"/>
            <a:endParaRPr lang="en-US" dirty="0"/>
          </a:p>
          <a:p>
            <a:pPr marL="457200" lvl="1" indent="0">
              <a:buNone/>
            </a:pPr>
            <a:endParaRPr lang="en-US" dirty="0"/>
          </a:p>
          <a:p>
            <a:pPr lvl="1"/>
            <a:endParaRPr lang="en-US" dirty="0"/>
          </a:p>
          <a:p>
            <a:pPr lvl="1"/>
            <a:endParaRPr lang="en-US" dirty="0"/>
          </a:p>
          <a:p>
            <a:pPr lvl="1"/>
            <a:endParaRPr lang="en-US" sz="4400" dirty="0"/>
          </a:p>
          <a:p>
            <a:pPr lvl="1"/>
            <a:r>
              <a:rPr lang="en-US" sz="4400" dirty="0"/>
              <a:t>Deterioration of Cerebellum and its connections</a:t>
            </a:r>
          </a:p>
          <a:p>
            <a:pPr lvl="1"/>
            <a:r>
              <a:rPr lang="en-US" sz="4400" dirty="0"/>
              <a:t>Progressive ataxic symptoms</a:t>
            </a:r>
          </a:p>
          <a:p>
            <a:pPr lvl="1"/>
            <a:r>
              <a:rPr lang="en-US" sz="4400" dirty="0"/>
              <a:t>Predominantly cause neurological symptoms</a:t>
            </a:r>
          </a:p>
          <a:p>
            <a:pPr lvl="1"/>
            <a:r>
              <a:rPr lang="en-US" sz="4400" dirty="0"/>
              <a:t>Affect primarily the brain and its connections to other organs</a:t>
            </a:r>
          </a:p>
          <a:p>
            <a:endParaRPr lang="en-US" dirty="0"/>
          </a:p>
        </p:txBody>
      </p:sp>
    </p:spTree>
    <p:extLst>
      <p:ext uri="{BB962C8B-B14F-4D97-AF65-F5344CB8AC3E}">
        <p14:creationId xmlns:p14="http://schemas.microsoft.com/office/powerpoint/2010/main" val="4214491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70674010"/>
              </p:ext>
            </p:extLst>
          </p:nvPr>
        </p:nvGraphicFramePr>
        <p:xfrm>
          <a:off x="1752601" y="0"/>
          <a:ext cx="9305925" cy="42515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0" y="4383446"/>
            <a:ext cx="6791325" cy="2308324"/>
          </a:xfrm>
          <a:prstGeom prst="rect">
            <a:avLst/>
          </a:prstGeom>
          <a:noFill/>
        </p:spPr>
        <p:txBody>
          <a:bodyPr wrap="square" rtlCol="0">
            <a:spAutoFit/>
          </a:bodyPr>
          <a:lstStyle/>
          <a:p>
            <a:pPr marL="342900" indent="-342900">
              <a:buFont typeface="Arial"/>
              <a:buChar char="•"/>
            </a:pPr>
            <a:r>
              <a:rPr lang="en-US" b="1" dirty="0">
                <a:solidFill>
                  <a:srgbClr val="002060"/>
                </a:solidFill>
              </a:rPr>
              <a:t>SCA: </a:t>
            </a:r>
            <a:r>
              <a:rPr lang="en-US" dirty="0">
                <a:solidFill>
                  <a:srgbClr val="002060"/>
                </a:solidFill>
              </a:rPr>
              <a:t>spinocerebellar ataxias: 1-8, 10-23, 25-31…48!</a:t>
            </a:r>
          </a:p>
          <a:p>
            <a:pPr marL="342900" indent="-342900">
              <a:buFont typeface="Arial"/>
              <a:buChar char="•"/>
            </a:pPr>
            <a:r>
              <a:rPr lang="en-US" b="1" dirty="0">
                <a:solidFill>
                  <a:srgbClr val="002060"/>
                </a:solidFill>
              </a:rPr>
              <a:t>EA: </a:t>
            </a:r>
            <a:r>
              <a:rPr lang="en-US" dirty="0">
                <a:solidFill>
                  <a:srgbClr val="002060"/>
                </a:solidFill>
              </a:rPr>
              <a:t>episodic ataxias</a:t>
            </a:r>
          </a:p>
          <a:p>
            <a:pPr marL="342900" indent="-342900">
              <a:buFont typeface="Arial"/>
              <a:buChar char="•"/>
            </a:pPr>
            <a:r>
              <a:rPr lang="en-US" b="1" dirty="0">
                <a:solidFill>
                  <a:srgbClr val="002060"/>
                </a:solidFill>
              </a:rPr>
              <a:t>DRPLA: </a:t>
            </a:r>
            <a:r>
              <a:rPr lang="en-US" b="1" dirty="0" err="1">
                <a:solidFill>
                  <a:srgbClr val="002060"/>
                </a:solidFill>
              </a:rPr>
              <a:t>D</a:t>
            </a:r>
            <a:r>
              <a:rPr lang="en-US" dirty="0" err="1">
                <a:solidFill>
                  <a:srgbClr val="002060"/>
                </a:solidFill>
              </a:rPr>
              <a:t>entatorubropallidoluysian</a:t>
            </a:r>
            <a:r>
              <a:rPr lang="en-US" dirty="0">
                <a:solidFill>
                  <a:srgbClr val="002060"/>
                </a:solidFill>
              </a:rPr>
              <a:t> atrophy </a:t>
            </a:r>
          </a:p>
          <a:p>
            <a:pPr marL="342900" indent="-342900">
              <a:buFont typeface="Arial"/>
              <a:buChar char="•"/>
            </a:pPr>
            <a:r>
              <a:rPr lang="en-US" b="1" dirty="0">
                <a:solidFill>
                  <a:srgbClr val="002060"/>
                </a:solidFill>
              </a:rPr>
              <a:t>FA: </a:t>
            </a:r>
            <a:r>
              <a:rPr lang="en-US" dirty="0">
                <a:solidFill>
                  <a:srgbClr val="002060"/>
                </a:solidFill>
              </a:rPr>
              <a:t>Friedrich’ ataxia: </a:t>
            </a:r>
          </a:p>
          <a:p>
            <a:pPr marL="342900" indent="-342900">
              <a:buFont typeface="Arial"/>
              <a:buChar char="•"/>
            </a:pPr>
            <a:r>
              <a:rPr lang="en-US" b="1" dirty="0">
                <a:solidFill>
                  <a:srgbClr val="002060"/>
                </a:solidFill>
              </a:rPr>
              <a:t>ATX: </a:t>
            </a:r>
            <a:r>
              <a:rPr lang="en-US" dirty="0">
                <a:solidFill>
                  <a:srgbClr val="002060"/>
                </a:solidFill>
              </a:rPr>
              <a:t>Ataxia Telangiectasia</a:t>
            </a:r>
          </a:p>
          <a:p>
            <a:pPr marL="342900" indent="-342900">
              <a:buFont typeface="Arial"/>
              <a:buChar char="•"/>
            </a:pPr>
            <a:r>
              <a:rPr lang="en-US" b="1" dirty="0">
                <a:solidFill>
                  <a:srgbClr val="002060"/>
                </a:solidFill>
              </a:rPr>
              <a:t>FXTAS: </a:t>
            </a:r>
            <a:r>
              <a:rPr lang="en-US" dirty="0">
                <a:solidFill>
                  <a:srgbClr val="002060"/>
                </a:solidFill>
              </a:rPr>
              <a:t>Fragile X Tremor Ataxia Syndrome</a:t>
            </a:r>
          </a:p>
          <a:p>
            <a:endParaRPr lang="en-US" dirty="0">
              <a:solidFill>
                <a:srgbClr val="002060"/>
              </a:solidFill>
            </a:endParaRPr>
          </a:p>
          <a:p>
            <a:pPr marL="342900" indent="-342900">
              <a:buFont typeface="Arial"/>
              <a:buChar char="•"/>
            </a:pPr>
            <a:endParaRPr lang="en-US" dirty="0">
              <a:solidFill>
                <a:srgbClr val="002060"/>
              </a:solidFill>
            </a:endParaRPr>
          </a:p>
        </p:txBody>
      </p:sp>
      <p:sp>
        <p:nvSpPr>
          <p:cNvPr id="6" name="TextBox 5">
            <a:extLst>
              <a:ext uri="{FF2B5EF4-FFF2-40B4-BE49-F238E27FC236}">
                <a16:creationId xmlns:a16="http://schemas.microsoft.com/office/drawing/2014/main" id="{5A207C60-165B-DE4B-B8DE-615DE885C377}"/>
              </a:ext>
            </a:extLst>
          </p:cNvPr>
          <p:cNvSpPr txBox="1"/>
          <p:nvPr/>
        </p:nvSpPr>
        <p:spPr>
          <a:xfrm>
            <a:off x="7017980" y="4398405"/>
            <a:ext cx="6791325" cy="2031325"/>
          </a:xfrm>
          <a:prstGeom prst="rect">
            <a:avLst/>
          </a:prstGeom>
          <a:noFill/>
        </p:spPr>
        <p:txBody>
          <a:bodyPr wrap="square" rtlCol="0">
            <a:spAutoFit/>
          </a:bodyPr>
          <a:lstStyle/>
          <a:p>
            <a:pPr marL="342900" indent="-342900">
              <a:buFont typeface="Arial"/>
              <a:buChar char="•"/>
            </a:pPr>
            <a:r>
              <a:rPr lang="en-US" b="1" dirty="0">
                <a:solidFill>
                  <a:srgbClr val="002060"/>
                </a:solidFill>
              </a:rPr>
              <a:t>MSA-C: </a:t>
            </a:r>
            <a:r>
              <a:rPr lang="en-US" dirty="0">
                <a:solidFill>
                  <a:srgbClr val="002060"/>
                </a:solidFill>
              </a:rPr>
              <a:t>Multiple System Atrophy-Cerebellar</a:t>
            </a:r>
          </a:p>
          <a:p>
            <a:pPr marL="342900" indent="-342900">
              <a:buFont typeface="Arial"/>
              <a:buChar char="•"/>
            </a:pPr>
            <a:endParaRPr lang="en-US" dirty="0">
              <a:solidFill>
                <a:srgbClr val="002060"/>
              </a:solidFill>
            </a:endParaRPr>
          </a:p>
        </p:txBody>
      </p:sp>
      <p:sp>
        <p:nvSpPr>
          <p:cNvPr id="8" name="TextBox 7">
            <a:extLst>
              <a:ext uri="{FF2B5EF4-FFF2-40B4-BE49-F238E27FC236}">
                <a16:creationId xmlns:a16="http://schemas.microsoft.com/office/drawing/2014/main" id="{C62BBF9F-142F-9E44-B766-D0550F2A2B83}"/>
              </a:ext>
            </a:extLst>
          </p:cNvPr>
          <p:cNvSpPr txBox="1"/>
          <p:nvPr/>
        </p:nvSpPr>
        <p:spPr>
          <a:xfrm>
            <a:off x="218941" y="6030050"/>
            <a:ext cx="8347589" cy="1231106"/>
          </a:xfrm>
          <a:prstGeom prst="rect">
            <a:avLst/>
          </a:prstGeom>
          <a:noFill/>
        </p:spPr>
        <p:txBody>
          <a:bodyPr wrap="square" rtlCol="0">
            <a:spAutoFit/>
          </a:bodyPr>
          <a:lstStyle/>
          <a:p>
            <a:r>
              <a:rPr lang="en-US" sz="1400" dirty="0" err="1">
                <a:solidFill>
                  <a:srgbClr val="C00000"/>
                </a:solidFill>
                <a:latin typeface="Arial" panose="020B0604020202020204" pitchFamily="34" charset="0"/>
                <a:cs typeface="Arial" panose="020B0604020202020204" pitchFamily="34" charset="0"/>
              </a:rPr>
              <a:t>Ashizawa</a:t>
            </a:r>
            <a:r>
              <a:rPr lang="en-US" sz="1400" dirty="0">
                <a:solidFill>
                  <a:srgbClr val="C00000"/>
                </a:solidFill>
                <a:latin typeface="Arial" panose="020B0604020202020204" pitchFamily="34" charset="0"/>
                <a:cs typeface="Arial" panose="020B0604020202020204" pitchFamily="34" charset="0"/>
              </a:rPr>
              <a:t> &amp; Xia.</a:t>
            </a:r>
            <a:r>
              <a:rPr lang="en-US" sz="1400" i="1" dirty="0">
                <a:solidFill>
                  <a:srgbClr val="C00000"/>
                </a:solidFill>
                <a:latin typeface="Arial" panose="020B0604020202020204" pitchFamily="34" charset="0"/>
                <a:cs typeface="Arial" panose="020B0604020202020204" pitchFamily="34" charset="0"/>
              </a:rPr>
              <a:t> </a:t>
            </a:r>
            <a:r>
              <a:rPr lang="en-US" sz="1400" dirty="0">
                <a:solidFill>
                  <a:srgbClr val="C00000"/>
                </a:solidFill>
                <a:latin typeface="Arial" panose="020B0604020202020204" pitchFamily="34" charset="0"/>
                <a:cs typeface="Arial" panose="020B0604020202020204" pitchFamily="34" charset="0"/>
              </a:rPr>
              <a:t>Continuum, 2016</a:t>
            </a:r>
          </a:p>
          <a:p>
            <a:r>
              <a:rPr lang="en-US" sz="1400" dirty="0">
                <a:solidFill>
                  <a:srgbClr val="C00000"/>
                </a:solidFill>
                <a:latin typeface="Arial" panose="020B0604020202020204" pitchFamily="34" charset="0"/>
                <a:cs typeface="Arial" panose="020B0604020202020204" pitchFamily="34" charset="0"/>
              </a:rPr>
              <a:t>Bird TD, </a:t>
            </a:r>
            <a:r>
              <a:rPr lang="en-US" sz="1400" i="1" dirty="0">
                <a:solidFill>
                  <a:srgbClr val="C00000"/>
                </a:solidFill>
                <a:latin typeface="Arial" panose="020B0604020202020204" pitchFamily="34" charset="0"/>
                <a:cs typeface="Arial" panose="020B0604020202020204" pitchFamily="34" charset="0"/>
              </a:rPr>
              <a:t>Hereditary Ataxia Overview</a:t>
            </a:r>
            <a:r>
              <a:rPr lang="en-US" sz="1400" dirty="0">
                <a:solidFill>
                  <a:srgbClr val="C00000"/>
                </a:solidFill>
                <a:latin typeface="Arial" panose="020B0604020202020204" pitchFamily="34" charset="0"/>
                <a:cs typeface="Arial" panose="020B0604020202020204" pitchFamily="34" charset="0"/>
              </a:rPr>
              <a:t>. [Updated 2018 </a:t>
            </a:r>
          </a:p>
          <a:p>
            <a:r>
              <a:rPr lang="en-US" sz="1400" dirty="0">
                <a:solidFill>
                  <a:srgbClr val="C00000"/>
                </a:solidFill>
                <a:latin typeface="Arial" panose="020B0604020202020204" pitchFamily="34" charset="0"/>
                <a:cs typeface="Arial" panose="020B0604020202020204" pitchFamily="34" charset="0"/>
              </a:rPr>
              <a:t>Sep 27]. </a:t>
            </a:r>
            <a:r>
              <a:rPr lang="en-US" sz="1400" i="1" dirty="0">
                <a:solidFill>
                  <a:srgbClr val="C00000"/>
                </a:solidFill>
                <a:latin typeface="Arial" panose="020B0604020202020204" pitchFamily="34" charset="0"/>
                <a:cs typeface="Arial" panose="020B0604020202020204" pitchFamily="34" charset="0"/>
              </a:rPr>
              <a:t>https://</a:t>
            </a:r>
            <a:r>
              <a:rPr lang="en-US" sz="1400" i="1" dirty="0" err="1">
                <a:solidFill>
                  <a:srgbClr val="C00000"/>
                </a:solidFill>
                <a:latin typeface="Arial" panose="020B0604020202020204" pitchFamily="34" charset="0"/>
                <a:cs typeface="Arial" panose="020B0604020202020204" pitchFamily="34" charset="0"/>
              </a:rPr>
              <a:t>www.ncbi.nlm.nih.gov</a:t>
            </a:r>
            <a:r>
              <a:rPr lang="en-US" sz="1400" i="1" dirty="0">
                <a:solidFill>
                  <a:srgbClr val="C00000"/>
                </a:solidFill>
                <a:latin typeface="Arial" panose="020B0604020202020204" pitchFamily="34" charset="0"/>
                <a:cs typeface="Arial" panose="020B0604020202020204" pitchFamily="34" charset="0"/>
              </a:rPr>
              <a:t>/books/NBK1138/</a:t>
            </a:r>
          </a:p>
          <a:p>
            <a:endParaRPr lang="en-US" sz="1600" b="1" i="1" dirty="0">
              <a:solidFill>
                <a:srgbClr val="0070C0"/>
              </a:solidFill>
            </a:endParaRPr>
          </a:p>
          <a:p>
            <a:endParaRPr lang="en-US" sz="1600" b="1" i="1" dirty="0">
              <a:solidFill>
                <a:srgbClr val="0070C0"/>
              </a:solidFill>
            </a:endParaRPr>
          </a:p>
        </p:txBody>
      </p:sp>
      <p:sp>
        <p:nvSpPr>
          <p:cNvPr id="9" name="TextBox 8">
            <a:extLst>
              <a:ext uri="{FF2B5EF4-FFF2-40B4-BE49-F238E27FC236}">
                <a16:creationId xmlns:a16="http://schemas.microsoft.com/office/drawing/2014/main" id="{57AD9F89-70A9-C143-870E-9B0CE3048DEF}"/>
              </a:ext>
            </a:extLst>
          </p:cNvPr>
          <p:cNvSpPr txBox="1"/>
          <p:nvPr/>
        </p:nvSpPr>
        <p:spPr>
          <a:xfrm>
            <a:off x="5495207" y="5506614"/>
            <a:ext cx="6901132" cy="1384995"/>
          </a:xfrm>
          <a:prstGeom prst="rect">
            <a:avLst/>
          </a:prstGeom>
          <a:noFill/>
        </p:spPr>
        <p:txBody>
          <a:bodyPr wrap="square" rtlCol="0">
            <a:spAutoFit/>
          </a:bodyPr>
          <a:lstStyle/>
          <a:p>
            <a:r>
              <a:rPr lang="en-US" sz="1400" dirty="0" err="1">
                <a:solidFill>
                  <a:srgbClr val="C00000"/>
                </a:solidFill>
                <a:latin typeface="Arial" panose="020B0604020202020204" pitchFamily="34" charset="0"/>
                <a:cs typeface="Arial" panose="020B0604020202020204" pitchFamily="34" charset="0"/>
              </a:rPr>
              <a:t>Manto</a:t>
            </a:r>
            <a:r>
              <a:rPr lang="en-US" sz="1400" dirty="0">
                <a:solidFill>
                  <a:srgbClr val="C00000"/>
                </a:solidFill>
                <a:latin typeface="Arial" panose="020B0604020202020204" pitchFamily="34" charset="0"/>
                <a:cs typeface="Arial" panose="020B0604020202020204" pitchFamily="34" charset="0"/>
              </a:rPr>
              <a:t>, et. al. Cerebellar Ataxias-an update</a:t>
            </a:r>
            <a:r>
              <a:rPr lang="en-US" sz="1400" i="1" dirty="0">
                <a:solidFill>
                  <a:srgbClr val="C00000"/>
                </a:solidFill>
                <a:latin typeface="Arial" panose="020B0604020202020204" pitchFamily="34" charset="0"/>
                <a:cs typeface="Arial" panose="020B0604020202020204" pitchFamily="34" charset="0"/>
              </a:rPr>
              <a:t>, </a:t>
            </a:r>
            <a:r>
              <a:rPr lang="en-US" sz="1400" i="1" dirty="0" err="1">
                <a:solidFill>
                  <a:srgbClr val="C00000"/>
                </a:solidFill>
                <a:latin typeface="Arial" panose="020B0604020202020204" pitchFamily="34" charset="0"/>
                <a:cs typeface="Arial" panose="020B0604020202020204" pitchFamily="34" charset="0"/>
              </a:rPr>
              <a:t>Curr</a:t>
            </a:r>
            <a:r>
              <a:rPr lang="en-US" sz="1400" i="1" dirty="0">
                <a:solidFill>
                  <a:srgbClr val="C00000"/>
                </a:solidFill>
                <a:latin typeface="Arial" panose="020B0604020202020204" pitchFamily="34" charset="0"/>
                <a:cs typeface="Arial" panose="020B0604020202020204" pitchFamily="34" charset="0"/>
              </a:rPr>
              <a:t> </a:t>
            </a:r>
            <a:r>
              <a:rPr lang="en-US" sz="1400" i="1" dirty="0" err="1">
                <a:solidFill>
                  <a:srgbClr val="C00000"/>
                </a:solidFill>
                <a:latin typeface="Arial" panose="020B0604020202020204" pitchFamily="34" charset="0"/>
                <a:cs typeface="Arial" panose="020B0604020202020204" pitchFamily="34" charset="0"/>
              </a:rPr>
              <a:t>Opin</a:t>
            </a:r>
            <a:r>
              <a:rPr lang="en-US" sz="1400" i="1" dirty="0">
                <a:solidFill>
                  <a:srgbClr val="C00000"/>
                </a:solidFill>
                <a:latin typeface="Arial" panose="020B0604020202020204" pitchFamily="34" charset="0"/>
                <a:cs typeface="Arial" panose="020B0604020202020204" pitchFamily="34" charset="0"/>
              </a:rPr>
              <a:t> Neurol</a:t>
            </a:r>
            <a:r>
              <a:rPr lang="en-US" sz="1400" dirty="0">
                <a:solidFill>
                  <a:srgbClr val="C00000"/>
                </a:solidFill>
                <a:latin typeface="Arial" panose="020B0604020202020204" pitchFamily="34" charset="0"/>
                <a:cs typeface="Arial" panose="020B0604020202020204" pitchFamily="34" charset="0"/>
              </a:rPr>
              <a:t>, 2020</a:t>
            </a:r>
          </a:p>
          <a:p>
            <a:r>
              <a:rPr lang="en-US" sz="1400" dirty="0" err="1">
                <a:solidFill>
                  <a:srgbClr val="C00000"/>
                </a:solidFill>
                <a:latin typeface="Arial" panose="020B0604020202020204" pitchFamily="34" charset="0"/>
                <a:cs typeface="Arial" panose="020B0604020202020204" pitchFamily="34" charset="0"/>
              </a:rPr>
              <a:t>Genis</a:t>
            </a:r>
            <a:r>
              <a:rPr lang="en-US" sz="1400" dirty="0">
                <a:solidFill>
                  <a:srgbClr val="C00000"/>
                </a:solidFill>
                <a:latin typeface="Arial" panose="020B0604020202020204" pitchFamily="34" charset="0"/>
                <a:cs typeface="Arial" panose="020B0604020202020204" pitchFamily="34" charset="0"/>
              </a:rPr>
              <a:t>, et. al</a:t>
            </a:r>
            <a:r>
              <a:rPr lang="en-US" sz="1400" i="1" dirty="0">
                <a:solidFill>
                  <a:srgbClr val="C00000"/>
                </a:solidFill>
                <a:latin typeface="Arial" panose="020B0604020202020204" pitchFamily="34" charset="0"/>
                <a:cs typeface="Arial" panose="020B0604020202020204" pitchFamily="34" charset="0"/>
              </a:rPr>
              <a:t>. </a:t>
            </a:r>
            <a:r>
              <a:rPr lang="en-US" sz="1400" dirty="0">
                <a:solidFill>
                  <a:srgbClr val="C00000"/>
                </a:solidFill>
                <a:latin typeface="Arial" panose="020B0604020202020204" pitchFamily="34" charset="0"/>
                <a:cs typeface="Arial" panose="020B0604020202020204" pitchFamily="34" charset="0"/>
              </a:rPr>
              <a:t>Heterozygous STUB1 mutation causes familial ataxia with cognitive affective syndrome (SCA48)</a:t>
            </a:r>
            <a:r>
              <a:rPr lang="en-US" sz="1400" i="1" dirty="0">
                <a:solidFill>
                  <a:srgbClr val="C00000"/>
                </a:solidFill>
                <a:latin typeface="Arial" panose="020B0604020202020204" pitchFamily="34" charset="0"/>
                <a:cs typeface="Arial" panose="020B0604020202020204" pitchFamily="34" charset="0"/>
              </a:rPr>
              <a:t>, Neurology</a:t>
            </a:r>
            <a:r>
              <a:rPr lang="en-US" sz="1400" dirty="0">
                <a:solidFill>
                  <a:srgbClr val="C00000"/>
                </a:solidFill>
                <a:latin typeface="Arial" panose="020B0604020202020204" pitchFamily="34" charset="0"/>
                <a:cs typeface="Arial" panose="020B0604020202020204" pitchFamily="34" charset="0"/>
              </a:rPr>
              <a:t>, 2018</a:t>
            </a:r>
          </a:p>
          <a:p>
            <a:r>
              <a:rPr lang="en-US" sz="1400" dirty="0" err="1">
                <a:solidFill>
                  <a:srgbClr val="C00000"/>
                </a:solidFill>
                <a:latin typeface="Arial" panose="020B0604020202020204" pitchFamily="34" charset="0"/>
                <a:cs typeface="Arial" panose="020B0604020202020204" pitchFamily="34" charset="0"/>
              </a:rPr>
              <a:t>Beaudin</a:t>
            </a:r>
            <a:r>
              <a:rPr lang="en-US" sz="1400" dirty="0">
                <a:solidFill>
                  <a:srgbClr val="C00000"/>
                </a:solidFill>
                <a:latin typeface="Arial" panose="020B0604020202020204" pitchFamily="34" charset="0"/>
                <a:cs typeface="Arial" panose="020B0604020202020204" pitchFamily="34" charset="0"/>
              </a:rPr>
              <a:t>, et. al, The Classification of Autosomal Recessive Cerebellar Ataxias: a Consensus Statement from the Society for Research on the Cerebellum and </a:t>
            </a:r>
          </a:p>
          <a:p>
            <a:r>
              <a:rPr lang="en-US" sz="1400" dirty="0">
                <a:solidFill>
                  <a:srgbClr val="C00000"/>
                </a:solidFill>
                <a:latin typeface="Arial" panose="020B0604020202020204" pitchFamily="34" charset="0"/>
                <a:cs typeface="Arial" panose="020B0604020202020204" pitchFamily="34" charset="0"/>
              </a:rPr>
              <a:t>Ataxias Task Force, </a:t>
            </a:r>
            <a:r>
              <a:rPr lang="en-US" sz="1400" i="1" dirty="0">
                <a:solidFill>
                  <a:srgbClr val="C00000"/>
                </a:solidFill>
                <a:latin typeface="Arial" panose="020B0604020202020204" pitchFamily="34" charset="0"/>
                <a:cs typeface="Arial" panose="020B0604020202020204" pitchFamily="34" charset="0"/>
              </a:rPr>
              <a:t>The Cerebellum </a:t>
            </a:r>
            <a:r>
              <a:rPr lang="en-US" sz="1400" dirty="0">
                <a:solidFill>
                  <a:srgbClr val="C00000"/>
                </a:solidFill>
                <a:latin typeface="Arial" panose="020B0604020202020204" pitchFamily="34" charset="0"/>
                <a:cs typeface="Arial" panose="020B0604020202020204" pitchFamily="34" charset="0"/>
              </a:rPr>
              <a:t>(2019)</a:t>
            </a:r>
            <a:endParaRPr lang="en-US" sz="1400" i="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9333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2D988-30C2-E842-B3DD-A329F0BB5755}"/>
              </a:ext>
            </a:extLst>
          </p:cNvPr>
          <p:cNvSpPr>
            <a:spLocks noGrp="1"/>
          </p:cNvSpPr>
          <p:nvPr>
            <p:ph type="title"/>
          </p:nvPr>
        </p:nvSpPr>
        <p:spPr/>
        <p:txBody>
          <a:bodyPr/>
          <a:lstStyle/>
          <a:p>
            <a:r>
              <a:rPr lang="en-US" dirty="0"/>
              <a:t>Diagnosis of Cerebellar Ataxia</a:t>
            </a:r>
          </a:p>
        </p:txBody>
      </p:sp>
      <p:sp>
        <p:nvSpPr>
          <p:cNvPr id="3" name="Content Placeholder 2">
            <a:extLst>
              <a:ext uri="{FF2B5EF4-FFF2-40B4-BE49-F238E27FC236}">
                <a16:creationId xmlns:a16="http://schemas.microsoft.com/office/drawing/2014/main" id="{DD081B76-F125-CB4F-9E97-9501A6B612E1}"/>
              </a:ext>
            </a:extLst>
          </p:cNvPr>
          <p:cNvSpPr>
            <a:spLocks noGrp="1"/>
          </p:cNvSpPr>
          <p:nvPr>
            <p:ph idx="1"/>
          </p:nvPr>
        </p:nvSpPr>
        <p:spPr/>
        <p:txBody>
          <a:bodyPr>
            <a:normAutofit/>
          </a:bodyPr>
          <a:lstStyle/>
          <a:p>
            <a:r>
              <a:rPr lang="en-US" dirty="0"/>
              <a:t>Neurologist (who has experience with the ataxias)</a:t>
            </a:r>
          </a:p>
          <a:p>
            <a:r>
              <a:rPr lang="en-US" dirty="0"/>
              <a:t>Thorough History and Examination</a:t>
            </a:r>
          </a:p>
          <a:p>
            <a:r>
              <a:rPr lang="en-US" dirty="0"/>
              <a:t>Known family history of ataxia</a:t>
            </a:r>
          </a:p>
          <a:p>
            <a:pPr lvl="1"/>
            <a:r>
              <a:rPr lang="en-US" dirty="0"/>
              <a:t>Genetic testing</a:t>
            </a:r>
          </a:p>
          <a:p>
            <a:r>
              <a:rPr lang="en-US" dirty="0"/>
              <a:t>No known family history</a:t>
            </a:r>
          </a:p>
          <a:p>
            <a:pPr lvl="1"/>
            <a:r>
              <a:rPr lang="en-US" dirty="0"/>
              <a:t>Testing informed by the clinical course</a:t>
            </a:r>
          </a:p>
          <a:p>
            <a:pPr marL="457200" lvl="1" indent="0">
              <a:buNone/>
            </a:pPr>
            <a:endParaRPr lang="en-US" dirty="0"/>
          </a:p>
        </p:txBody>
      </p:sp>
    </p:spTree>
    <p:extLst>
      <p:ext uri="{BB962C8B-B14F-4D97-AF65-F5344CB8AC3E}">
        <p14:creationId xmlns:p14="http://schemas.microsoft.com/office/powerpoint/2010/main" val="421792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3" name="Title 1">
            <a:extLst>
              <a:ext uri="{FF2B5EF4-FFF2-40B4-BE49-F238E27FC236}">
                <a16:creationId xmlns:a16="http://schemas.microsoft.com/office/drawing/2014/main" id="{447BA5BE-6746-504B-805B-1F8AC1D48E8D}"/>
              </a:ext>
            </a:extLst>
          </p:cNvPr>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defRPr/>
            </a:pPr>
            <a:r>
              <a:rPr lang="en-US" altLang="en-US" dirty="0"/>
              <a:t>Diagnostic Tests for Cerebellar Ataxia</a:t>
            </a:r>
          </a:p>
        </p:txBody>
      </p:sp>
      <p:graphicFrame>
        <p:nvGraphicFramePr>
          <p:cNvPr id="2" name="Table 1">
            <a:extLst>
              <a:ext uri="{FF2B5EF4-FFF2-40B4-BE49-F238E27FC236}">
                <a16:creationId xmlns:a16="http://schemas.microsoft.com/office/drawing/2014/main" id="{CF7696AA-4388-3040-AAD7-4F0143011301}"/>
              </a:ext>
            </a:extLst>
          </p:cNvPr>
          <p:cNvGraphicFramePr>
            <a:graphicFrameLocks noGrp="1"/>
          </p:cNvGraphicFramePr>
          <p:nvPr>
            <p:extLst>
              <p:ext uri="{D42A27DB-BD31-4B8C-83A1-F6EECF244321}">
                <p14:modId xmlns:p14="http://schemas.microsoft.com/office/powerpoint/2010/main" val="2838434281"/>
              </p:ext>
            </p:extLst>
          </p:nvPr>
        </p:nvGraphicFramePr>
        <p:xfrm>
          <a:off x="441333" y="1801114"/>
          <a:ext cx="11129010" cy="4258624"/>
        </p:xfrm>
        <a:graphic>
          <a:graphicData uri="http://schemas.openxmlformats.org/drawingml/2006/table">
            <a:tbl>
              <a:tblPr firstRow="1" bandRow="1">
                <a:tableStyleId>{5DA37D80-6434-44D0-A028-1B22A696006F}</a:tableStyleId>
              </a:tblPr>
              <a:tblGrid>
                <a:gridCol w="11129010">
                  <a:extLst>
                    <a:ext uri="{9D8B030D-6E8A-4147-A177-3AD203B41FA5}">
                      <a16:colId xmlns:a16="http://schemas.microsoft.com/office/drawing/2014/main" val="20000"/>
                    </a:ext>
                  </a:extLst>
                </a:gridCol>
              </a:tblGrid>
              <a:tr h="588698">
                <a:tc>
                  <a:txBody>
                    <a:bodyPr/>
                    <a:lstStyle/>
                    <a:p>
                      <a:pPr algn="ctr"/>
                      <a:r>
                        <a:rPr lang="en-US" sz="3400" b="1" dirty="0">
                          <a:solidFill>
                            <a:srgbClr val="002060"/>
                          </a:solidFill>
                        </a:rPr>
                        <a:t>Neuroimaging</a:t>
                      </a:r>
                    </a:p>
                  </a:txBody>
                  <a:tcPr marL="109720" marR="109720" marT="54853" marB="54853"/>
                </a:tc>
                <a:extLst>
                  <a:ext uri="{0D108BD9-81ED-4DB2-BD59-A6C34878D82A}">
                    <a16:rowId xmlns:a16="http://schemas.microsoft.com/office/drawing/2014/main" val="10000"/>
                  </a:ext>
                </a:extLst>
              </a:tr>
              <a:tr h="596575">
                <a:tc>
                  <a:txBody>
                    <a:bodyPr/>
                    <a:lstStyle/>
                    <a:p>
                      <a:pPr algn="ctr"/>
                      <a:r>
                        <a:rPr lang="en-US" sz="3400" b="1" dirty="0">
                          <a:solidFill>
                            <a:srgbClr val="002060"/>
                          </a:solidFill>
                        </a:rPr>
                        <a:t>Blood tests</a:t>
                      </a:r>
                    </a:p>
                  </a:txBody>
                  <a:tcPr marL="109720" marR="109720" marT="54853" marB="54853"/>
                </a:tc>
                <a:extLst>
                  <a:ext uri="{0D108BD9-81ED-4DB2-BD59-A6C34878D82A}">
                    <a16:rowId xmlns:a16="http://schemas.microsoft.com/office/drawing/2014/main" val="10001"/>
                  </a:ext>
                </a:extLst>
              </a:tr>
              <a:tr h="588698">
                <a:tc>
                  <a:txBody>
                    <a:bodyPr/>
                    <a:lstStyle/>
                    <a:p>
                      <a:pPr algn="ctr"/>
                      <a:r>
                        <a:rPr lang="en-US" sz="3400" b="1" dirty="0">
                          <a:solidFill>
                            <a:srgbClr val="002060"/>
                          </a:solidFill>
                        </a:rPr>
                        <a:t>Spinal Fluid</a:t>
                      </a:r>
                    </a:p>
                  </a:txBody>
                  <a:tcPr marL="109720" marR="109720" marT="54853" marB="54853"/>
                </a:tc>
                <a:extLst>
                  <a:ext uri="{0D108BD9-81ED-4DB2-BD59-A6C34878D82A}">
                    <a16:rowId xmlns:a16="http://schemas.microsoft.com/office/drawing/2014/main" val="10002"/>
                  </a:ext>
                </a:extLst>
              </a:tr>
              <a:tr h="588698">
                <a:tc>
                  <a:txBody>
                    <a:bodyPr/>
                    <a:lstStyle/>
                    <a:p>
                      <a:pPr algn="ctr"/>
                      <a:r>
                        <a:rPr lang="en-US" sz="3400" b="1" dirty="0">
                          <a:solidFill>
                            <a:srgbClr val="002060"/>
                          </a:solidFill>
                        </a:rPr>
                        <a:t>Electrodiagnostic tests</a:t>
                      </a:r>
                    </a:p>
                  </a:txBody>
                  <a:tcPr marL="109720" marR="109720" marT="54853" marB="54853"/>
                </a:tc>
                <a:extLst>
                  <a:ext uri="{0D108BD9-81ED-4DB2-BD59-A6C34878D82A}">
                    <a16:rowId xmlns:a16="http://schemas.microsoft.com/office/drawing/2014/main" val="10003"/>
                  </a:ext>
                </a:extLst>
              </a:tr>
              <a:tr h="873580">
                <a:tc>
                  <a:txBody>
                    <a:bodyPr/>
                    <a:lstStyle/>
                    <a:p>
                      <a:pPr algn="ctr"/>
                      <a:r>
                        <a:rPr lang="en-US" sz="3400" b="1" dirty="0">
                          <a:solidFill>
                            <a:srgbClr val="002060"/>
                          </a:solidFill>
                        </a:rPr>
                        <a:t>Muscle or skin biopsy (rare)</a:t>
                      </a:r>
                    </a:p>
                  </a:txBody>
                  <a:tcPr marL="109720" marR="109720" marT="54853" marB="54853"/>
                </a:tc>
                <a:extLst>
                  <a:ext uri="{0D108BD9-81ED-4DB2-BD59-A6C34878D82A}">
                    <a16:rowId xmlns:a16="http://schemas.microsoft.com/office/drawing/2014/main" val="10004"/>
                  </a:ext>
                </a:extLst>
              </a:tr>
              <a:tr h="873580">
                <a:tc>
                  <a:txBody>
                    <a:bodyPr/>
                    <a:lstStyle/>
                    <a:p>
                      <a:pPr algn="ctr"/>
                      <a:r>
                        <a:rPr lang="en-US" sz="3400" b="1" dirty="0">
                          <a:solidFill>
                            <a:srgbClr val="002060"/>
                          </a:solidFill>
                        </a:rPr>
                        <a:t>Genetic tests</a:t>
                      </a:r>
                    </a:p>
                  </a:txBody>
                  <a:tcPr marL="109720" marR="109720" marT="54853" marB="54853"/>
                </a:tc>
                <a:extLst>
                  <a:ext uri="{0D108BD9-81ED-4DB2-BD59-A6C34878D82A}">
                    <a16:rowId xmlns:a16="http://schemas.microsoft.com/office/drawing/2014/main" val="3764729450"/>
                  </a:ext>
                </a:extLst>
              </a:tr>
            </a:tbl>
          </a:graphicData>
        </a:graphic>
      </p:graphicFrame>
      <p:sp>
        <p:nvSpPr>
          <p:cNvPr id="99345" name="TextBox 4">
            <a:extLst>
              <a:ext uri="{FF2B5EF4-FFF2-40B4-BE49-F238E27FC236}">
                <a16:creationId xmlns:a16="http://schemas.microsoft.com/office/drawing/2014/main" id="{FE7C5A2F-AB2E-7F4C-B42D-9CC49E2E4435}"/>
              </a:ext>
            </a:extLst>
          </p:cNvPr>
          <p:cNvSpPr txBox="1">
            <a:spLocks noChangeArrowheads="1"/>
          </p:cNvSpPr>
          <p:nvPr/>
        </p:nvSpPr>
        <p:spPr bwMode="auto">
          <a:xfrm>
            <a:off x="1183957" y="6297666"/>
            <a:ext cx="98240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1097280"/>
            <a:r>
              <a:rPr lang="en-US" altLang="en-US" sz="1600" dirty="0">
                <a:solidFill>
                  <a:srgbClr val="C00000"/>
                </a:solidFill>
                <a:latin typeface="Arial" panose="020B0604020202020204" pitchFamily="34" charset="0"/>
                <a:cs typeface="Arial" panose="020B0604020202020204" pitchFamily="34" charset="0"/>
              </a:rPr>
              <a:t>Ramirez-Zamora, et. al. Treatable causes of cerebellar ataxia, </a:t>
            </a:r>
            <a:r>
              <a:rPr lang="en-US" altLang="en-US" sz="1600" i="1" dirty="0">
                <a:solidFill>
                  <a:srgbClr val="C00000"/>
                </a:solidFill>
                <a:latin typeface="Arial" panose="020B0604020202020204" pitchFamily="34" charset="0"/>
                <a:cs typeface="Arial" panose="020B0604020202020204" pitchFamily="34" charset="0"/>
              </a:rPr>
              <a:t>Mvt. disorders</a:t>
            </a:r>
            <a:r>
              <a:rPr lang="en-US" altLang="en-US" sz="1600" dirty="0">
                <a:solidFill>
                  <a:srgbClr val="C00000"/>
                </a:solidFill>
                <a:latin typeface="Arial" panose="020B0604020202020204" pitchFamily="34" charset="0"/>
                <a:cs typeface="Arial" panose="020B0604020202020204" pitchFamily="34" charset="0"/>
              </a:rPr>
              <a:t>, 2015 </a:t>
            </a:r>
            <a:endParaRPr lang="en-US" altLang="en-US" sz="1600" i="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25102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E59DF-DA44-5645-882E-C509B49BF51E}"/>
              </a:ext>
            </a:extLst>
          </p:cNvPr>
          <p:cNvSpPr>
            <a:spLocks noGrp="1"/>
          </p:cNvSpPr>
          <p:nvPr>
            <p:ph type="title"/>
          </p:nvPr>
        </p:nvSpPr>
        <p:spPr/>
        <p:txBody>
          <a:bodyPr/>
          <a:lstStyle/>
          <a:p>
            <a:r>
              <a:rPr lang="en-US" dirty="0"/>
              <a:t>Idiopathic or Unknown ataxia</a:t>
            </a:r>
          </a:p>
        </p:txBody>
      </p:sp>
      <p:sp>
        <p:nvSpPr>
          <p:cNvPr id="3" name="Content Placeholder 2">
            <a:extLst>
              <a:ext uri="{FF2B5EF4-FFF2-40B4-BE49-F238E27FC236}">
                <a16:creationId xmlns:a16="http://schemas.microsoft.com/office/drawing/2014/main" id="{2046B43E-4AF4-0047-AB80-488DDA1C0FAE}"/>
              </a:ext>
            </a:extLst>
          </p:cNvPr>
          <p:cNvSpPr>
            <a:spLocks noGrp="1"/>
          </p:cNvSpPr>
          <p:nvPr>
            <p:ph idx="1"/>
          </p:nvPr>
        </p:nvSpPr>
        <p:spPr/>
        <p:txBody>
          <a:bodyPr/>
          <a:lstStyle/>
          <a:p>
            <a:pPr marL="0" indent="0">
              <a:buNone/>
            </a:pPr>
            <a:r>
              <a:rPr lang="en-US" b="1" u="sng" dirty="0" err="1"/>
              <a:t>Upto</a:t>
            </a:r>
            <a:r>
              <a:rPr lang="en-US" b="1" u="sng" dirty="0"/>
              <a:t> 20% cerebellar ataxias may not have a known cause even after extensive testing:</a:t>
            </a:r>
          </a:p>
          <a:p>
            <a:r>
              <a:rPr lang="en-US" dirty="0"/>
              <a:t>? Genetic</a:t>
            </a:r>
          </a:p>
          <a:p>
            <a:r>
              <a:rPr lang="en-US" dirty="0"/>
              <a:t>? Autoimmune</a:t>
            </a:r>
          </a:p>
          <a:p>
            <a:r>
              <a:rPr lang="en-US" dirty="0"/>
              <a:t>?Sporadic:</a:t>
            </a:r>
          </a:p>
          <a:p>
            <a:pPr lvl="1"/>
            <a:r>
              <a:rPr lang="en-US" dirty="0"/>
              <a:t>Related to rare nongenetic neurodegenerative disorders</a:t>
            </a:r>
          </a:p>
          <a:p>
            <a:pPr lvl="2"/>
            <a:r>
              <a:rPr lang="en-US" dirty="0"/>
              <a:t>Progressive supranuclear palsy</a:t>
            </a:r>
          </a:p>
        </p:txBody>
      </p:sp>
      <p:sp>
        <p:nvSpPr>
          <p:cNvPr id="6" name="TextBox 5">
            <a:extLst>
              <a:ext uri="{FF2B5EF4-FFF2-40B4-BE49-F238E27FC236}">
                <a16:creationId xmlns:a16="http://schemas.microsoft.com/office/drawing/2014/main" id="{4FA3F08B-74A0-3643-8257-787CF10641C8}"/>
              </a:ext>
            </a:extLst>
          </p:cNvPr>
          <p:cNvSpPr txBox="1"/>
          <p:nvPr/>
        </p:nvSpPr>
        <p:spPr>
          <a:xfrm>
            <a:off x="1240492" y="6111240"/>
            <a:ext cx="9703169" cy="830997"/>
          </a:xfrm>
          <a:prstGeom prst="rect">
            <a:avLst/>
          </a:prstGeom>
          <a:noFill/>
        </p:spPr>
        <p:txBody>
          <a:bodyPr wrap="none" rtlCol="0">
            <a:spAutoFit/>
          </a:bodyPr>
          <a:lstStyle/>
          <a:p>
            <a:r>
              <a:rPr lang="en-US" sz="1600" dirty="0" err="1">
                <a:solidFill>
                  <a:srgbClr val="C00000"/>
                </a:solidFill>
                <a:latin typeface="Arial" panose="020B0604020202020204" pitchFamily="34" charset="0"/>
                <a:cs typeface="Arial" panose="020B0604020202020204" pitchFamily="34" charset="0"/>
              </a:rPr>
              <a:t>Hadjivassiliou</a:t>
            </a:r>
            <a:r>
              <a:rPr lang="en-US" sz="1600" dirty="0">
                <a:solidFill>
                  <a:srgbClr val="C00000"/>
                </a:solidFill>
                <a:latin typeface="Arial" panose="020B0604020202020204" pitchFamily="34" charset="0"/>
                <a:cs typeface="Arial" panose="020B0604020202020204" pitchFamily="34" charset="0"/>
              </a:rPr>
              <a:t>, et. al., Causes of Progressive Cerebellar Ataxia: Prospective Evaluation of 1500 Patients, </a:t>
            </a:r>
          </a:p>
          <a:p>
            <a:r>
              <a:rPr lang="en-US" sz="1600" i="1" dirty="0">
                <a:solidFill>
                  <a:srgbClr val="C00000"/>
                </a:solidFill>
                <a:latin typeface="Arial" panose="020B0604020202020204" pitchFamily="34" charset="0"/>
                <a:cs typeface="Arial" panose="020B0604020202020204" pitchFamily="34" charset="0"/>
              </a:rPr>
              <a:t>Journal Neurol </a:t>
            </a:r>
            <a:r>
              <a:rPr lang="en-US" sz="1600" i="1" dirty="0" err="1">
                <a:solidFill>
                  <a:srgbClr val="C00000"/>
                </a:solidFill>
                <a:latin typeface="Arial" panose="020B0604020202020204" pitchFamily="34" charset="0"/>
                <a:cs typeface="Arial" panose="020B0604020202020204" pitchFamily="34" charset="0"/>
              </a:rPr>
              <a:t>Neurosurg</a:t>
            </a:r>
            <a:r>
              <a:rPr lang="en-US" sz="1600" i="1" dirty="0">
                <a:solidFill>
                  <a:srgbClr val="C00000"/>
                </a:solidFill>
                <a:latin typeface="Arial" panose="020B0604020202020204" pitchFamily="34" charset="0"/>
                <a:cs typeface="Arial" panose="020B0604020202020204" pitchFamily="34" charset="0"/>
              </a:rPr>
              <a:t> Psychiatry, </a:t>
            </a:r>
            <a:r>
              <a:rPr lang="en-US" sz="1600" dirty="0">
                <a:solidFill>
                  <a:srgbClr val="C00000"/>
                </a:solidFill>
                <a:latin typeface="Arial" panose="020B0604020202020204" pitchFamily="34" charset="0"/>
                <a:cs typeface="Arial" panose="020B0604020202020204" pitchFamily="34" charset="0"/>
              </a:rPr>
              <a:t>2017 </a:t>
            </a:r>
          </a:p>
          <a:p>
            <a:endParaRPr lang="en-US" sz="1600" dirty="0">
              <a:solidFill>
                <a:srgbClr val="C00000"/>
              </a:solidFill>
            </a:endParaRPr>
          </a:p>
        </p:txBody>
      </p:sp>
    </p:spTree>
    <p:extLst>
      <p:ext uri="{BB962C8B-B14F-4D97-AF65-F5344CB8AC3E}">
        <p14:creationId xmlns:p14="http://schemas.microsoft.com/office/powerpoint/2010/main" val="35656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5A616-CD8A-3140-ADC2-40C0527D788D}"/>
              </a:ext>
            </a:extLst>
          </p:cNvPr>
          <p:cNvSpPr>
            <a:spLocks noGrp="1"/>
          </p:cNvSpPr>
          <p:nvPr>
            <p:ph type="title"/>
          </p:nvPr>
        </p:nvSpPr>
        <p:spPr>
          <a:xfrm>
            <a:off x="441333" y="506186"/>
            <a:ext cx="9372138" cy="1077685"/>
          </a:xfrm>
        </p:spPr>
        <p:txBody>
          <a:bodyPr/>
          <a:lstStyle/>
          <a:p>
            <a:r>
              <a:rPr lang="en-US" dirty="0"/>
              <a:t>Multidisciplinary Treatment of Cerebellar Ataxias</a:t>
            </a:r>
          </a:p>
        </p:txBody>
      </p:sp>
      <p:sp>
        <p:nvSpPr>
          <p:cNvPr id="3" name="Content Placeholder 2">
            <a:extLst>
              <a:ext uri="{FF2B5EF4-FFF2-40B4-BE49-F238E27FC236}">
                <a16:creationId xmlns:a16="http://schemas.microsoft.com/office/drawing/2014/main" id="{9FBCD4F7-F0BE-824E-A2D3-698EBF4B14A1}"/>
              </a:ext>
            </a:extLst>
          </p:cNvPr>
          <p:cNvSpPr>
            <a:spLocks noGrp="1"/>
          </p:cNvSpPr>
          <p:nvPr>
            <p:ph idx="1"/>
          </p:nvPr>
        </p:nvSpPr>
        <p:spPr>
          <a:xfrm>
            <a:off x="441333" y="2129941"/>
            <a:ext cx="11301488" cy="4491789"/>
          </a:xfrm>
        </p:spPr>
        <p:txBody>
          <a:bodyPr/>
          <a:lstStyle/>
          <a:p>
            <a:r>
              <a:rPr lang="en-US" dirty="0"/>
              <a:t>All ataxias are treatable</a:t>
            </a:r>
          </a:p>
          <a:p>
            <a:pPr lvl="1"/>
            <a:r>
              <a:rPr lang="en-US" dirty="0"/>
              <a:t>A few cerebellar ataxias have specific drug treatments</a:t>
            </a:r>
          </a:p>
          <a:p>
            <a:pPr lvl="1"/>
            <a:r>
              <a:rPr lang="en-US" dirty="0"/>
              <a:t>Knowing cause of ataxia informs treatment</a:t>
            </a:r>
          </a:p>
          <a:p>
            <a:pPr lvl="1"/>
            <a:r>
              <a:rPr lang="en-US" dirty="0"/>
              <a:t>Treatment is tailored to individual needs</a:t>
            </a:r>
          </a:p>
          <a:p>
            <a:r>
              <a:rPr lang="en-US" dirty="0"/>
              <a:t>Multidisciplinary team approach</a:t>
            </a:r>
          </a:p>
        </p:txBody>
      </p:sp>
      <p:sp>
        <p:nvSpPr>
          <p:cNvPr id="4" name="TextBox 3">
            <a:extLst>
              <a:ext uri="{FF2B5EF4-FFF2-40B4-BE49-F238E27FC236}">
                <a16:creationId xmlns:a16="http://schemas.microsoft.com/office/drawing/2014/main" id="{57C2C3B1-AE15-214B-BF53-B661638FF16D}"/>
              </a:ext>
            </a:extLst>
          </p:cNvPr>
          <p:cNvSpPr txBox="1"/>
          <p:nvPr/>
        </p:nvSpPr>
        <p:spPr>
          <a:xfrm>
            <a:off x="1601617" y="6283176"/>
            <a:ext cx="8980920" cy="338554"/>
          </a:xfrm>
          <a:prstGeom prst="rect">
            <a:avLst/>
          </a:prstGeom>
          <a:noFill/>
        </p:spPr>
        <p:txBody>
          <a:bodyPr wrap="none" rtlCol="0">
            <a:spAutoFit/>
          </a:bodyPr>
          <a:lstStyle/>
          <a:p>
            <a:r>
              <a:rPr lang="en-US" sz="1600" dirty="0">
                <a:solidFill>
                  <a:srgbClr val="C00000"/>
                </a:solidFill>
                <a:latin typeface="Arial" panose="020B0604020202020204" pitchFamily="34" charset="0"/>
                <a:cs typeface="Arial" panose="020B0604020202020204" pitchFamily="34" charset="0"/>
              </a:rPr>
              <a:t>Gandini, et. al., The neurological update: Therapies for cerebellar ataxias in 2020, </a:t>
            </a:r>
            <a:r>
              <a:rPr lang="en-US" sz="1600" i="1" dirty="0">
                <a:solidFill>
                  <a:srgbClr val="C00000"/>
                </a:solidFill>
                <a:latin typeface="Arial" panose="020B0604020202020204" pitchFamily="34" charset="0"/>
                <a:cs typeface="Arial" panose="020B0604020202020204" pitchFamily="34" charset="0"/>
              </a:rPr>
              <a:t>J Neurol</a:t>
            </a:r>
            <a:r>
              <a:rPr lang="en-US" sz="1600" dirty="0">
                <a:solidFill>
                  <a:srgbClr val="C00000"/>
                </a:solidFill>
                <a:latin typeface="Arial" panose="020B0604020202020204" pitchFamily="34" charset="0"/>
                <a:cs typeface="Arial" panose="020B0604020202020204" pitchFamily="34" charset="0"/>
              </a:rPr>
              <a:t>, 2020</a:t>
            </a:r>
          </a:p>
        </p:txBody>
      </p:sp>
    </p:spTree>
    <p:extLst>
      <p:ext uri="{BB962C8B-B14F-4D97-AF65-F5344CB8AC3E}">
        <p14:creationId xmlns:p14="http://schemas.microsoft.com/office/powerpoint/2010/main" val="13782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5A616-CD8A-3140-ADC2-40C0527D788D}"/>
              </a:ext>
            </a:extLst>
          </p:cNvPr>
          <p:cNvSpPr>
            <a:spLocks noGrp="1"/>
          </p:cNvSpPr>
          <p:nvPr>
            <p:ph type="title"/>
          </p:nvPr>
        </p:nvSpPr>
        <p:spPr>
          <a:xfrm>
            <a:off x="441333" y="506186"/>
            <a:ext cx="9372138" cy="1077685"/>
          </a:xfrm>
        </p:spPr>
        <p:txBody>
          <a:bodyPr/>
          <a:lstStyle/>
          <a:p>
            <a:r>
              <a:rPr lang="en-US" dirty="0"/>
              <a:t>Treatment of Cerebellar Ataxias</a:t>
            </a:r>
          </a:p>
        </p:txBody>
      </p:sp>
      <p:sp>
        <p:nvSpPr>
          <p:cNvPr id="3" name="Content Placeholder 2">
            <a:extLst>
              <a:ext uri="{FF2B5EF4-FFF2-40B4-BE49-F238E27FC236}">
                <a16:creationId xmlns:a16="http://schemas.microsoft.com/office/drawing/2014/main" id="{9FBCD4F7-F0BE-824E-A2D3-698EBF4B14A1}"/>
              </a:ext>
            </a:extLst>
          </p:cNvPr>
          <p:cNvSpPr>
            <a:spLocks noGrp="1"/>
          </p:cNvSpPr>
          <p:nvPr>
            <p:ph idx="1"/>
          </p:nvPr>
        </p:nvSpPr>
        <p:spPr>
          <a:xfrm>
            <a:off x="441333" y="1583871"/>
            <a:ext cx="11301488" cy="4491789"/>
          </a:xfrm>
        </p:spPr>
        <p:txBody>
          <a:bodyPr>
            <a:normAutofit/>
          </a:bodyPr>
          <a:lstStyle/>
          <a:p>
            <a:r>
              <a:rPr lang="en-US" sz="2800" dirty="0"/>
              <a:t>Specific treatment for ataxias causing deficiency of vital chemicals</a:t>
            </a:r>
          </a:p>
          <a:p>
            <a:r>
              <a:rPr lang="en-US" sz="2800" dirty="0"/>
              <a:t>Several Off-label drugs </a:t>
            </a:r>
          </a:p>
          <a:p>
            <a:pPr lvl="1"/>
            <a:r>
              <a:rPr lang="en-US" sz="2800" dirty="0"/>
              <a:t>To treat ataxia and its symptoms</a:t>
            </a:r>
          </a:p>
          <a:p>
            <a:r>
              <a:rPr lang="en-US" sz="2800" dirty="0"/>
              <a:t>Looking forward</a:t>
            </a:r>
          </a:p>
          <a:p>
            <a:pPr lvl="1"/>
            <a:r>
              <a:rPr lang="en-US" sz="2800" dirty="0"/>
              <a:t>New drugs to slow the progression</a:t>
            </a:r>
          </a:p>
          <a:p>
            <a:pPr lvl="1"/>
            <a:r>
              <a:rPr lang="en-US" sz="2800" dirty="0"/>
              <a:t>Genetic treatment for specific mutations</a:t>
            </a:r>
          </a:p>
          <a:p>
            <a:pPr lvl="1"/>
            <a:r>
              <a:rPr lang="en-US" sz="2800" dirty="0"/>
              <a:t>Stem cell treatment</a:t>
            </a:r>
          </a:p>
          <a:p>
            <a:pPr lvl="1"/>
            <a:r>
              <a:rPr lang="en-US" sz="2800" dirty="0"/>
              <a:t>Transcranial Magnetic stimulation and transcranial direct current stimulation</a:t>
            </a:r>
          </a:p>
          <a:p>
            <a:endParaRPr lang="en-US" dirty="0"/>
          </a:p>
        </p:txBody>
      </p:sp>
      <p:sp>
        <p:nvSpPr>
          <p:cNvPr id="4" name="TextBox 3">
            <a:extLst>
              <a:ext uri="{FF2B5EF4-FFF2-40B4-BE49-F238E27FC236}">
                <a16:creationId xmlns:a16="http://schemas.microsoft.com/office/drawing/2014/main" id="{57C2C3B1-AE15-214B-BF53-B661638FF16D}"/>
              </a:ext>
            </a:extLst>
          </p:cNvPr>
          <p:cNvSpPr txBox="1"/>
          <p:nvPr/>
        </p:nvSpPr>
        <p:spPr>
          <a:xfrm>
            <a:off x="965096" y="6075660"/>
            <a:ext cx="10253961" cy="584775"/>
          </a:xfrm>
          <a:prstGeom prst="rect">
            <a:avLst/>
          </a:prstGeom>
          <a:noFill/>
        </p:spPr>
        <p:txBody>
          <a:bodyPr wrap="none" rtlCol="0">
            <a:spAutoFit/>
          </a:bodyPr>
          <a:lstStyle/>
          <a:p>
            <a:r>
              <a:rPr lang="en-US" sz="1600" dirty="0">
                <a:solidFill>
                  <a:srgbClr val="C00000"/>
                </a:solidFill>
                <a:latin typeface="Arial" panose="020B0604020202020204" pitchFamily="34" charset="0"/>
                <a:cs typeface="Arial" panose="020B0604020202020204" pitchFamily="34" charset="0"/>
              </a:rPr>
              <a:t>Perlman, S, Update on the Treatment of Ataxia: Medication and Emerging Therapies, </a:t>
            </a:r>
            <a:r>
              <a:rPr lang="en-US" sz="1600" i="1" dirty="0">
                <a:solidFill>
                  <a:srgbClr val="C00000"/>
                </a:solidFill>
                <a:latin typeface="Arial" panose="020B0604020202020204" pitchFamily="34" charset="0"/>
                <a:cs typeface="Arial" panose="020B0604020202020204" pitchFamily="34" charset="0"/>
              </a:rPr>
              <a:t>Neurotherapeutics</a:t>
            </a:r>
            <a:r>
              <a:rPr lang="en-US" sz="1600" dirty="0">
                <a:solidFill>
                  <a:srgbClr val="C00000"/>
                </a:solidFill>
                <a:latin typeface="Arial" panose="020B0604020202020204" pitchFamily="34" charset="0"/>
                <a:cs typeface="Arial" panose="020B0604020202020204" pitchFamily="34" charset="0"/>
              </a:rPr>
              <a:t>, 2020 </a:t>
            </a:r>
          </a:p>
          <a:p>
            <a:r>
              <a:rPr lang="en-US" sz="1600" dirty="0">
                <a:solidFill>
                  <a:srgbClr val="C00000"/>
                </a:solidFill>
                <a:latin typeface="Arial" panose="020B0604020202020204" pitchFamily="34" charset="0"/>
                <a:cs typeface="Arial" panose="020B0604020202020204" pitchFamily="34" charset="0"/>
              </a:rPr>
              <a:t>Gandini, et. al., The neurological update: Therapies for cerebellar ataxias in 2020, </a:t>
            </a:r>
            <a:r>
              <a:rPr lang="en-US" sz="1600" i="1" dirty="0">
                <a:solidFill>
                  <a:srgbClr val="C00000"/>
                </a:solidFill>
                <a:latin typeface="Arial" panose="020B0604020202020204" pitchFamily="34" charset="0"/>
                <a:cs typeface="Arial" panose="020B0604020202020204" pitchFamily="34" charset="0"/>
              </a:rPr>
              <a:t>J Neurol</a:t>
            </a:r>
            <a:r>
              <a:rPr lang="en-US" sz="1600" dirty="0">
                <a:solidFill>
                  <a:srgbClr val="C00000"/>
                </a:solidFill>
                <a:latin typeface="Arial" panose="020B0604020202020204" pitchFamily="34" charset="0"/>
                <a:cs typeface="Arial" panose="020B0604020202020204" pitchFamily="34" charset="0"/>
              </a:rPr>
              <a:t>, 2020</a:t>
            </a:r>
          </a:p>
        </p:txBody>
      </p:sp>
    </p:spTree>
    <p:extLst>
      <p:ext uri="{BB962C8B-B14F-4D97-AF65-F5344CB8AC3E}">
        <p14:creationId xmlns:p14="http://schemas.microsoft.com/office/powerpoint/2010/main" val="352560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linds(horizontal)">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a:t>
            </a:r>
          </a:p>
        </p:txBody>
      </p:sp>
      <p:sp>
        <p:nvSpPr>
          <p:cNvPr id="3" name="Content Placeholder 2"/>
          <p:cNvSpPr>
            <a:spLocks noGrp="1"/>
          </p:cNvSpPr>
          <p:nvPr>
            <p:ph idx="1"/>
          </p:nvPr>
        </p:nvSpPr>
        <p:spPr/>
        <p:txBody>
          <a:bodyPr>
            <a:noAutofit/>
          </a:bodyPr>
          <a:lstStyle/>
          <a:p>
            <a:r>
              <a:rPr lang="en-US" sz="2880" dirty="0"/>
              <a:t>25-year-old man</a:t>
            </a:r>
          </a:p>
          <a:p>
            <a:r>
              <a:rPr lang="en-US" sz="2880" dirty="0"/>
              <a:t>Mild gait and balance problems started in early 20s</a:t>
            </a:r>
          </a:p>
          <a:p>
            <a:r>
              <a:rPr lang="en-US" sz="2880" dirty="0"/>
              <a:t>No family history of ataxia</a:t>
            </a:r>
          </a:p>
          <a:p>
            <a:r>
              <a:rPr lang="en-US" sz="2880" dirty="0"/>
              <a:t>1/4 children</a:t>
            </a:r>
          </a:p>
          <a:p>
            <a:r>
              <a:rPr lang="en-US" sz="2880" dirty="0"/>
              <a:t>Blood tests, spinal fluid testing was normal</a:t>
            </a:r>
          </a:p>
          <a:p>
            <a:r>
              <a:rPr lang="en-US" sz="2880" dirty="0"/>
              <a:t>MRI spinal cord showed possible atrophy</a:t>
            </a:r>
          </a:p>
          <a:p>
            <a:r>
              <a:rPr lang="en-US" sz="2880" dirty="0"/>
              <a:t>Genetic testing revealed </a:t>
            </a:r>
            <a:r>
              <a:rPr lang="en-US" sz="2880" b="1" dirty="0"/>
              <a:t>Friedreich Ataxia (FA)</a:t>
            </a:r>
          </a:p>
        </p:txBody>
      </p:sp>
    </p:spTree>
    <p:extLst>
      <p:ext uri="{BB962C8B-B14F-4D97-AF65-F5344CB8AC3E}">
        <p14:creationId xmlns:p14="http://schemas.microsoft.com/office/powerpoint/2010/main" val="93719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09C599-AD03-CA4A-B4D9-C1ED69C71BAF}"/>
              </a:ext>
            </a:extLst>
          </p:cNvPr>
          <p:cNvSpPr txBox="1">
            <a:spLocks/>
          </p:cNvSpPr>
          <p:nvPr/>
        </p:nvSpPr>
        <p:spPr>
          <a:xfrm>
            <a:off x="492370" y="516835"/>
            <a:ext cx="3736730" cy="57728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0" kern="1200">
                <a:solidFill>
                  <a:srgbClr val="004066"/>
                </a:solidFill>
                <a:latin typeface="Roboto" panose="02000000000000000000" pitchFamily="2" charset="0"/>
                <a:ea typeface="Roboto" panose="02000000000000000000" pitchFamily="2" charset="0"/>
                <a:cs typeface="+mj-cs"/>
              </a:defRPr>
            </a:lvl1pPr>
          </a:lstStyle>
          <a:p>
            <a:r>
              <a:rPr lang="en-US" dirty="0">
                <a:solidFill>
                  <a:schemeClr val="bg1"/>
                </a:solidFill>
                <a:latin typeface="Roboto Black" pitchFamily="2" charset="0"/>
                <a:ea typeface="Roboto Black" pitchFamily="2" charset="0"/>
              </a:rPr>
              <a:t>DISCLAIMER</a:t>
            </a:r>
          </a:p>
        </p:txBody>
      </p:sp>
      <p:graphicFrame>
        <p:nvGraphicFramePr>
          <p:cNvPr id="5" name="Content Placeholder 2">
            <a:extLst>
              <a:ext uri="{FF2B5EF4-FFF2-40B4-BE49-F238E27FC236}">
                <a16:creationId xmlns:a16="http://schemas.microsoft.com/office/drawing/2014/main" id="{736A1115-AD92-824C-906E-0C505B852605}"/>
              </a:ext>
            </a:extLst>
          </p:cNvPr>
          <p:cNvGraphicFramePr/>
          <p:nvPr>
            <p:extLst>
              <p:ext uri="{D42A27DB-BD31-4B8C-83A1-F6EECF244321}">
                <p14:modId xmlns:p14="http://schemas.microsoft.com/office/powerpoint/2010/main" val="3466686391"/>
              </p:ext>
            </p:extLst>
          </p:nvPr>
        </p:nvGraphicFramePr>
        <p:xfrm>
          <a:off x="5326380" y="1703070"/>
          <a:ext cx="6213158" cy="44234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5833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a:t>
            </a:r>
          </a:p>
        </p:txBody>
      </p:sp>
      <p:sp>
        <p:nvSpPr>
          <p:cNvPr id="3" name="Content Placeholder 2"/>
          <p:cNvSpPr>
            <a:spLocks noGrp="1"/>
          </p:cNvSpPr>
          <p:nvPr>
            <p:ph idx="1"/>
          </p:nvPr>
        </p:nvSpPr>
        <p:spPr/>
        <p:txBody>
          <a:bodyPr>
            <a:noAutofit/>
          </a:bodyPr>
          <a:lstStyle/>
          <a:p>
            <a:r>
              <a:rPr lang="en-US" dirty="0"/>
              <a:t>Cardiomyopathy</a:t>
            </a:r>
          </a:p>
          <a:p>
            <a:r>
              <a:rPr lang="en-US" dirty="0"/>
              <a:t>Visual impairment</a:t>
            </a:r>
          </a:p>
          <a:p>
            <a:r>
              <a:rPr lang="en-US" dirty="0"/>
              <a:t>Endocrine problems</a:t>
            </a:r>
          </a:p>
          <a:p>
            <a:r>
              <a:rPr lang="en-US" dirty="0"/>
              <a:t>Musculoskeletal problems</a:t>
            </a:r>
          </a:p>
          <a:p>
            <a:r>
              <a:rPr lang="en-US" dirty="0"/>
              <a:t>Neuropathy</a:t>
            </a:r>
          </a:p>
          <a:p>
            <a:r>
              <a:rPr lang="en-US" dirty="0"/>
              <a:t>Weakness</a:t>
            </a:r>
          </a:p>
          <a:p>
            <a:r>
              <a:rPr lang="en-US" dirty="0"/>
              <a:t>Cognitive impairment</a:t>
            </a:r>
          </a:p>
          <a:p>
            <a:pPr marL="0" indent="0">
              <a:buNone/>
            </a:pPr>
            <a:endParaRPr lang="en-US" sz="2880" b="1" dirty="0"/>
          </a:p>
          <a:p>
            <a:pPr marL="0" indent="0">
              <a:buNone/>
            </a:pPr>
            <a:r>
              <a:rPr lang="en-US" sz="2880" b="1" dirty="0"/>
              <a:t>								</a:t>
            </a:r>
            <a:endParaRPr lang="en-US" sz="2880" dirty="0"/>
          </a:p>
        </p:txBody>
      </p:sp>
      <p:sp>
        <p:nvSpPr>
          <p:cNvPr id="4" name="TextBox 3">
            <a:extLst>
              <a:ext uri="{FF2B5EF4-FFF2-40B4-BE49-F238E27FC236}">
                <a16:creationId xmlns:a16="http://schemas.microsoft.com/office/drawing/2014/main" id="{CD973EDD-7B1A-874E-91EE-849FBA2D1526}"/>
              </a:ext>
            </a:extLst>
          </p:cNvPr>
          <p:cNvSpPr txBox="1"/>
          <p:nvPr/>
        </p:nvSpPr>
        <p:spPr>
          <a:xfrm>
            <a:off x="4767943" y="6192252"/>
            <a:ext cx="1838965" cy="369332"/>
          </a:xfrm>
          <a:prstGeom prst="rect">
            <a:avLst/>
          </a:prstGeom>
          <a:noFill/>
        </p:spPr>
        <p:txBody>
          <a:bodyPr wrap="none" rtlCol="0">
            <a:spAutoFit/>
          </a:bodyPr>
          <a:lstStyle/>
          <a:p>
            <a:r>
              <a:rPr lang="en-US" b="1" dirty="0">
                <a:solidFill>
                  <a:srgbClr val="C00000"/>
                </a:solidFill>
              </a:rPr>
              <a:t>OMIM # 229300</a:t>
            </a:r>
          </a:p>
        </p:txBody>
      </p:sp>
    </p:spTree>
    <p:extLst>
      <p:ext uri="{BB962C8B-B14F-4D97-AF65-F5344CB8AC3E}">
        <p14:creationId xmlns:p14="http://schemas.microsoft.com/office/powerpoint/2010/main" val="161410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a:t>
            </a:r>
          </a:p>
        </p:txBody>
      </p:sp>
      <p:sp>
        <p:nvSpPr>
          <p:cNvPr id="3" name="Content Placeholder 2"/>
          <p:cNvSpPr>
            <a:spLocks noGrp="1"/>
          </p:cNvSpPr>
          <p:nvPr>
            <p:ph idx="1"/>
          </p:nvPr>
        </p:nvSpPr>
        <p:spPr/>
        <p:txBody>
          <a:bodyPr>
            <a:noAutofit/>
          </a:bodyPr>
          <a:lstStyle/>
          <a:p>
            <a:r>
              <a:rPr lang="en-US" dirty="0"/>
              <a:t>Neurologist</a:t>
            </a:r>
          </a:p>
          <a:p>
            <a:r>
              <a:rPr lang="en-US" dirty="0"/>
              <a:t>Cardiologist</a:t>
            </a:r>
          </a:p>
          <a:p>
            <a:r>
              <a:rPr lang="en-US" dirty="0"/>
              <a:t>Endocrinologist or Internal Medicine doctor</a:t>
            </a:r>
          </a:p>
          <a:p>
            <a:r>
              <a:rPr lang="en-US" dirty="0"/>
              <a:t>Ophthalmologist</a:t>
            </a:r>
          </a:p>
          <a:p>
            <a:r>
              <a:rPr lang="en-US" dirty="0"/>
              <a:t>Neurorehabilitation</a:t>
            </a:r>
          </a:p>
          <a:p>
            <a:r>
              <a:rPr lang="en-US" dirty="0"/>
              <a:t>Genetic Counselor</a:t>
            </a:r>
          </a:p>
          <a:p>
            <a:r>
              <a:rPr lang="en-US" dirty="0"/>
              <a:t>Social Worker</a:t>
            </a:r>
          </a:p>
          <a:p>
            <a:pPr lvl="1"/>
            <a:r>
              <a:rPr lang="en-US" dirty="0"/>
              <a:t>Caregiver and family support</a:t>
            </a:r>
          </a:p>
          <a:p>
            <a:pPr marL="0" indent="0">
              <a:buNone/>
            </a:pPr>
            <a:endParaRPr lang="en-US" sz="2880" b="1" dirty="0"/>
          </a:p>
          <a:p>
            <a:pPr marL="0" indent="0">
              <a:buNone/>
            </a:pPr>
            <a:r>
              <a:rPr lang="en-US" sz="2880" b="1" dirty="0"/>
              <a:t>								</a:t>
            </a:r>
            <a:endParaRPr lang="en-US" sz="2880" dirty="0"/>
          </a:p>
        </p:txBody>
      </p:sp>
    </p:spTree>
    <p:extLst>
      <p:ext uri="{BB962C8B-B14F-4D97-AF65-F5344CB8AC3E}">
        <p14:creationId xmlns:p14="http://schemas.microsoft.com/office/powerpoint/2010/main" val="978296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linds(horizontal)">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Two</a:t>
            </a:r>
          </a:p>
        </p:txBody>
      </p:sp>
      <p:sp>
        <p:nvSpPr>
          <p:cNvPr id="3" name="Content Placeholder 2"/>
          <p:cNvSpPr>
            <a:spLocks noGrp="1"/>
          </p:cNvSpPr>
          <p:nvPr>
            <p:ph idx="1"/>
          </p:nvPr>
        </p:nvSpPr>
        <p:spPr>
          <a:xfrm>
            <a:off x="792480" y="1905000"/>
            <a:ext cx="10515600" cy="4313686"/>
          </a:xfrm>
        </p:spPr>
        <p:txBody>
          <a:bodyPr>
            <a:noAutofit/>
          </a:bodyPr>
          <a:lstStyle/>
          <a:p>
            <a:r>
              <a:rPr lang="en-US" sz="2880" dirty="0"/>
              <a:t>55-year-old woman </a:t>
            </a:r>
          </a:p>
          <a:p>
            <a:r>
              <a:rPr lang="en-US" sz="2880" dirty="0"/>
              <a:t>Concerns: progressive walking and balance problems</a:t>
            </a:r>
          </a:p>
          <a:p>
            <a:r>
              <a:rPr lang="en-US" sz="2880" dirty="0"/>
              <a:t>Started in early 50s</a:t>
            </a:r>
          </a:p>
          <a:p>
            <a:r>
              <a:rPr lang="en-US" sz="2880" dirty="0"/>
              <a:t>No family history of ataxia</a:t>
            </a:r>
          </a:p>
          <a:p>
            <a:r>
              <a:rPr lang="en-US" sz="2880" dirty="0"/>
              <a:t>Genetic tests were normal</a:t>
            </a:r>
          </a:p>
          <a:p>
            <a:r>
              <a:rPr lang="en-US" sz="2880" dirty="0"/>
              <a:t>All other tests were completely normal</a:t>
            </a:r>
            <a:endParaRPr lang="en-US" sz="2880" b="1" dirty="0"/>
          </a:p>
        </p:txBody>
      </p:sp>
    </p:spTree>
    <p:extLst>
      <p:ext uri="{BB962C8B-B14F-4D97-AF65-F5344CB8AC3E}">
        <p14:creationId xmlns:p14="http://schemas.microsoft.com/office/powerpoint/2010/main" val="111185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Two</a:t>
            </a:r>
          </a:p>
        </p:txBody>
      </p:sp>
      <p:sp>
        <p:nvSpPr>
          <p:cNvPr id="3" name="Content Placeholder 2"/>
          <p:cNvSpPr>
            <a:spLocks noGrp="1"/>
          </p:cNvSpPr>
          <p:nvPr>
            <p:ph idx="1"/>
          </p:nvPr>
        </p:nvSpPr>
        <p:spPr>
          <a:xfrm>
            <a:off x="792480" y="2194560"/>
            <a:ext cx="10515600" cy="4024126"/>
          </a:xfrm>
        </p:spPr>
        <p:txBody>
          <a:bodyPr>
            <a:noAutofit/>
          </a:bodyPr>
          <a:lstStyle/>
          <a:p>
            <a:pPr marL="0" indent="0">
              <a:buNone/>
            </a:pPr>
            <a:r>
              <a:rPr lang="en-US" sz="2880" dirty="0"/>
              <a:t>Over the next 4 years</a:t>
            </a:r>
          </a:p>
          <a:p>
            <a:r>
              <a:rPr lang="en-US" sz="2880" dirty="0"/>
              <a:t>Progressive slurred speech, balance problems, falls</a:t>
            </a:r>
          </a:p>
          <a:p>
            <a:r>
              <a:rPr lang="en-US" sz="2880" dirty="0"/>
              <a:t>Urinary frequency, urgency and incontinence</a:t>
            </a:r>
          </a:p>
          <a:p>
            <a:r>
              <a:rPr lang="en-US" sz="2880" dirty="0"/>
              <a:t>Light-headedness</a:t>
            </a:r>
          </a:p>
          <a:p>
            <a:r>
              <a:rPr lang="en-US" sz="2880" dirty="0"/>
              <a:t>Slowness of Movements</a:t>
            </a:r>
          </a:p>
          <a:p>
            <a:r>
              <a:rPr lang="en-US" sz="2880" dirty="0"/>
              <a:t>Acting out of dreams</a:t>
            </a:r>
          </a:p>
          <a:p>
            <a:r>
              <a:rPr lang="en-US" sz="2880" dirty="0"/>
              <a:t>Completely dependent on husband for most tasks due to imbalance</a:t>
            </a:r>
          </a:p>
          <a:p>
            <a:pPr marL="0" indent="0">
              <a:buNone/>
            </a:pPr>
            <a:endParaRPr lang="en-US" sz="2880" dirty="0"/>
          </a:p>
        </p:txBody>
      </p:sp>
    </p:spTree>
    <p:extLst>
      <p:ext uri="{BB962C8B-B14F-4D97-AF65-F5344CB8AC3E}">
        <p14:creationId xmlns:p14="http://schemas.microsoft.com/office/powerpoint/2010/main" val="260515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Two</a:t>
            </a:r>
          </a:p>
        </p:txBody>
      </p:sp>
      <p:sp>
        <p:nvSpPr>
          <p:cNvPr id="3" name="Content Placeholder 2"/>
          <p:cNvSpPr>
            <a:spLocks noGrp="1"/>
          </p:cNvSpPr>
          <p:nvPr>
            <p:ph idx="1"/>
          </p:nvPr>
        </p:nvSpPr>
        <p:spPr>
          <a:xfrm>
            <a:off x="792480" y="2194560"/>
            <a:ext cx="10515600" cy="2867297"/>
          </a:xfrm>
        </p:spPr>
        <p:txBody>
          <a:bodyPr>
            <a:noAutofit/>
          </a:bodyPr>
          <a:lstStyle/>
          <a:p>
            <a:r>
              <a:rPr lang="en-US" sz="2880" dirty="0"/>
              <a:t>Extensive testing, including genetic tests were normal</a:t>
            </a:r>
          </a:p>
          <a:p>
            <a:r>
              <a:rPr lang="en-US" sz="2880" dirty="0"/>
              <a:t>Specialized neuroimaging showed abnormalities in basal ganglia structures</a:t>
            </a:r>
          </a:p>
          <a:p>
            <a:r>
              <a:rPr lang="en-US" sz="2880" dirty="0"/>
              <a:t>Diagnosed with Multiple System Atrophy-Cerebellar subtype (MSA-C)</a:t>
            </a:r>
          </a:p>
          <a:p>
            <a:endParaRPr lang="en-US" sz="2880" dirty="0"/>
          </a:p>
          <a:p>
            <a:pPr marL="0" indent="0">
              <a:buNone/>
            </a:pPr>
            <a:endParaRPr lang="en-US" sz="2880" dirty="0"/>
          </a:p>
        </p:txBody>
      </p:sp>
      <p:sp>
        <p:nvSpPr>
          <p:cNvPr id="4" name="TextBox 3">
            <a:extLst>
              <a:ext uri="{FF2B5EF4-FFF2-40B4-BE49-F238E27FC236}">
                <a16:creationId xmlns:a16="http://schemas.microsoft.com/office/drawing/2014/main" id="{A8F60AC9-743F-864C-8566-1E67A931F0AA}"/>
              </a:ext>
            </a:extLst>
          </p:cNvPr>
          <p:cNvSpPr txBox="1"/>
          <p:nvPr/>
        </p:nvSpPr>
        <p:spPr>
          <a:xfrm>
            <a:off x="856101" y="5989320"/>
            <a:ext cx="9256701" cy="584775"/>
          </a:xfrm>
          <a:prstGeom prst="rect">
            <a:avLst/>
          </a:prstGeom>
          <a:noFill/>
        </p:spPr>
        <p:txBody>
          <a:bodyPr wrap="none" rtlCol="0">
            <a:spAutoFit/>
          </a:bodyPr>
          <a:lstStyle/>
          <a:p>
            <a:r>
              <a:rPr lang="en-US" sz="1600" dirty="0">
                <a:solidFill>
                  <a:srgbClr val="C00000"/>
                </a:solidFill>
              </a:rPr>
              <a:t>Palma, et. al., Diagnosis of multiple system atrophy, </a:t>
            </a:r>
            <a:r>
              <a:rPr lang="en-US" sz="1600" i="1" dirty="0">
                <a:solidFill>
                  <a:srgbClr val="C00000"/>
                </a:solidFill>
              </a:rPr>
              <a:t>Autonomic Neuroscience: Basic &amp; clinical</a:t>
            </a:r>
            <a:r>
              <a:rPr lang="en-US" sz="1600" dirty="0">
                <a:solidFill>
                  <a:srgbClr val="C00000"/>
                </a:solidFill>
              </a:rPr>
              <a:t>, 2017</a:t>
            </a:r>
          </a:p>
          <a:p>
            <a:r>
              <a:rPr lang="en-US" sz="1600" dirty="0">
                <a:solidFill>
                  <a:srgbClr val="C00000"/>
                </a:solidFill>
              </a:rPr>
              <a:t> </a:t>
            </a:r>
          </a:p>
        </p:txBody>
      </p:sp>
    </p:spTree>
    <p:extLst>
      <p:ext uri="{BB962C8B-B14F-4D97-AF65-F5344CB8AC3E}">
        <p14:creationId xmlns:p14="http://schemas.microsoft.com/office/powerpoint/2010/main" val="236171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MSA-C</a:t>
            </a:r>
          </a:p>
        </p:txBody>
      </p:sp>
      <p:sp>
        <p:nvSpPr>
          <p:cNvPr id="3" name="Content Placeholder 2"/>
          <p:cNvSpPr>
            <a:spLocks noGrp="1"/>
          </p:cNvSpPr>
          <p:nvPr>
            <p:ph idx="1"/>
          </p:nvPr>
        </p:nvSpPr>
        <p:spPr>
          <a:xfrm>
            <a:off x="441333" y="1557194"/>
            <a:ext cx="11301488" cy="4896280"/>
          </a:xfrm>
        </p:spPr>
        <p:txBody>
          <a:bodyPr>
            <a:noAutofit/>
          </a:bodyPr>
          <a:lstStyle/>
          <a:p>
            <a:r>
              <a:rPr lang="en-US" sz="2880" dirty="0"/>
              <a:t>Progressive ataxia and parkinsonism</a:t>
            </a:r>
          </a:p>
          <a:p>
            <a:r>
              <a:rPr lang="en-US" sz="2880" dirty="0"/>
              <a:t>Bladder and bowel problems</a:t>
            </a:r>
          </a:p>
          <a:p>
            <a:r>
              <a:rPr lang="en-US" sz="2880" dirty="0"/>
              <a:t>Light-headedness</a:t>
            </a:r>
          </a:p>
          <a:p>
            <a:r>
              <a:rPr lang="en-US" sz="2880" dirty="0"/>
              <a:t>Speech and swallowing problems</a:t>
            </a:r>
          </a:p>
          <a:p>
            <a:r>
              <a:rPr lang="en-US" sz="2880" dirty="0"/>
              <a:t>Sleep disturbance</a:t>
            </a:r>
          </a:p>
          <a:p>
            <a:r>
              <a:rPr lang="en-US" sz="2880" dirty="0"/>
              <a:t>Respiratory issues</a:t>
            </a:r>
          </a:p>
          <a:p>
            <a:r>
              <a:rPr lang="en-US" sz="2880" dirty="0"/>
              <a:t>Significant care-giver stress</a:t>
            </a:r>
          </a:p>
          <a:p>
            <a:pPr marL="0" indent="0">
              <a:buNone/>
            </a:pPr>
            <a:endParaRPr lang="en-US" sz="2880" dirty="0"/>
          </a:p>
        </p:txBody>
      </p:sp>
    </p:spTree>
    <p:extLst>
      <p:ext uri="{BB962C8B-B14F-4D97-AF65-F5344CB8AC3E}">
        <p14:creationId xmlns:p14="http://schemas.microsoft.com/office/powerpoint/2010/main" val="424362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MSA-C</a:t>
            </a:r>
          </a:p>
        </p:txBody>
      </p:sp>
      <p:sp>
        <p:nvSpPr>
          <p:cNvPr id="3" name="Content Placeholder 2"/>
          <p:cNvSpPr>
            <a:spLocks noGrp="1"/>
          </p:cNvSpPr>
          <p:nvPr>
            <p:ph idx="1"/>
          </p:nvPr>
        </p:nvSpPr>
        <p:spPr>
          <a:xfrm>
            <a:off x="441333" y="1557194"/>
            <a:ext cx="11301488" cy="4896280"/>
          </a:xfrm>
        </p:spPr>
        <p:txBody>
          <a:bodyPr>
            <a:noAutofit/>
          </a:bodyPr>
          <a:lstStyle/>
          <a:p>
            <a:r>
              <a:rPr lang="en-US" sz="2880" dirty="0"/>
              <a:t>Neurologist</a:t>
            </a:r>
          </a:p>
          <a:p>
            <a:r>
              <a:rPr lang="en-US" sz="2880" dirty="0"/>
              <a:t>Urologist</a:t>
            </a:r>
          </a:p>
          <a:p>
            <a:r>
              <a:rPr lang="en-US" sz="2880" dirty="0"/>
              <a:t>Internal Medicine/Cardiologist</a:t>
            </a:r>
          </a:p>
          <a:p>
            <a:r>
              <a:rPr lang="en-US" sz="2880" dirty="0"/>
              <a:t>Gastroenterologist</a:t>
            </a:r>
          </a:p>
          <a:p>
            <a:r>
              <a:rPr lang="en-US" sz="2880" dirty="0"/>
              <a:t>Otolaryngologist</a:t>
            </a:r>
          </a:p>
          <a:p>
            <a:r>
              <a:rPr lang="en-US" sz="2880" dirty="0"/>
              <a:t>Neurorehabilitation</a:t>
            </a:r>
          </a:p>
          <a:p>
            <a:r>
              <a:rPr lang="en-US" sz="2880" dirty="0"/>
              <a:t>Pulmonologist</a:t>
            </a:r>
          </a:p>
          <a:p>
            <a:r>
              <a:rPr lang="en-US" sz="2880" dirty="0"/>
              <a:t>Sleep specialist</a:t>
            </a:r>
          </a:p>
          <a:p>
            <a:r>
              <a:rPr lang="en-US" sz="2880" dirty="0"/>
              <a:t>Social worker</a:t>
            </a:r>
          </a:p>
          <a:p>
            <a:r>
              <a:rPr lang="en-US" sz="2880" dirty="0"/>
              <a:t>Advance care planning</a:t>
            </a:r>
          </a:p>
          <a:p>
            <a:pPr marL="0" indent="0">
              <a:buNone/>
            </a:pPr>
            <a:endParaRPr lang="en-US" sz="2880" dirty="0"/>
          </a:p>
        </p:txBody>
      </p:sp>
    </p:spTree>
    <p:extLst>
      <p:ext uri="{BB962C8B-B14F-4D97-AF65-F5344CB8AC3E}">
        <p14:creationId xmlns:p14="http://schemas.microsoft.com/office/powerpoint/2010/main" val="2969720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a:solidFill>
                  <a:srgbClr val="800000"/>
                </a:solidFill>
                <a:latin typeface="Arial" charset="0"/>
              </a:rPr>
              <a:t>Multidisciplinary team</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499760816"/>
              </p:ext>
            </p:extLst>
          </p:nvPr>
        </p:nvGraphicFramePr>
        <p:xfrm>
          <a:off x="441325" y="1700213"/>
          <a:ext cx="11301413" cy="4492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769" name="Slide Number Placeholder 3"/>
          <p:cNvSpPr>
            <a:spLocks noGrp="1"/>
          </p:cNvSpPr>
          <p:nvPr>
            <p:ph type="sldNum" sz="quarter" idx="4294967295"/>
          </p:nvPr>
        </p:nvSpPr>
        <p:spPr bwMode="auto">
          <a:xfrm>
            <a:off x="10009188" y="5297488"/>
            <a:ext cx="2182812" cy="3032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71323" tIns="35662" rIns="71323" bIns="35662" rtlCol="0" anchor="ctr"/>
          <a:lstStyle>
            <a:defPPr>
              <a:defRPr lang="en-US"/>
            </a:defPPr>
            <a:lvl1pPr marL="0" algn="r" defTabSz="713232" rtl="0" eaLnBrk="1" latinLnBrk="0" hangingPunct="1">
              <a:defRPr sz="800" kern="1200">
                <a:solidFill>
                  <a:schemeClr val="tx1">
                    <a:tint val="75000"/>
                  </a:schemeClr>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a:lstStyle>
          <a:p>
            <a:pPr eaLnBrk="1" hangingPunct="1"/>
            <a:fld id="{39A90D38-F633-4FA6-9348-28CEFF06AE6A}" type="datetimeFigureOut">
              <a:rPr lang="en-US" smtClean="0"/>
              <a:pPr eaLnBrk="1" hangingPunct="1"/>
              <a:t>2/28/21</a:t>
            </a:fld>
            <a:endParaRPr lang="en-US" sz="1920">
              <a:solidFill>
                <a:schemeClr val="bg1"/>
              </a:solidFill>
              <a:latin typeface="Helvetica" charset="0"/>
              <a:cs typeface="Helvetica" charset="0"/>
            </a:endParaRPr>
          </a:p>
        </p:txBody>
      </p:sp>
    </p:spTree>
    <p:extLst>
      <p:ext uri="{BB962C8B-B14F-4D97-AF65-F5344CB8AC3E}">
        <p14:creationId xmlns:p14="http://schemas.microsoft.com/office/powerpoint/2010/main" val="2751172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a:solidFill>
                  <a:srgbClr val="800000"/>
                </a:solidFill>
                <a:latin typeface="Arial" charset="0"/>
              </a:rPr>
              <a:t>Multidisciplinary team</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011461781"/>
              </p:ext>
            </p:extLst>
          </p:nvPr>
        </p:nvGraphicFramePr>
        <p:xfrm>
          <a:off x="441325" y="1700213"/>
          <a:ext cx="11301413" cy="4492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769" name="Slide Number Placeholder 3"/>
          <p:cNvSpPr>
            <a:spLocks noGrp="1"/>
          </p:cNvSpPr>
          <p:nvPr>
            <p:ph type="sldNum" sz="quarter" idx="4294967295"/>
          </p:nvPr>
        </p:nvSpPr>
        <p:spPr bwMode="auto">
          <a:xfrm>
            <a:off x="10009188" y="5297488"/>
            <a:ext cx="2182812" cy="303212"/>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71323" tIns="35662" rIns="71323" bIns="35662" rtlCol="0" anchor="ctr"/>
          <a:lstStyle>
            <a:defPPr>
              <a:defRPr lang="en-US"/>
            </a:defPPr>
            <a:lvl1pPr marL="0" algn="r" defTabSz="713232" rtl="0" eaLnBrk="1" latinLnBrk="0" hangingPunct="1">
              <a:defRPr sz="800" kern="1200">
                <a:solidFill>
                  <a:schemeClr val="tx1">
                    <a:tint val="75000"/>
                  </a:schemeClr>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a:lstStyle>
          <a:p>
            <a:pPr eaLnBrk="1" hangingPunct="1"/>
            <a:fld id="{39A90D38-F633-4FA6-9348-28CEFF06AE6A}" type="datetimeFigureOut">
              <a:rPr lang="en-US" smtClean="0"/>
              <a:pPr eaLnBrk="1" hangingPunct="1"/>
              <a:t>2/28/21</a:t>
            </a:fld>
            <a:endParaRPr lang="en-US" sz="1920">
              <a:solidFill>
                <a:schemeClr val="bg1"/>
              </a:solidFill>
              <a:latin typeface="Helvetica" charset="0"/>
              <a:cs typeface="Helvetica" charset="0"/>
            </a:endParaRPr>
          </a:p>
        </p:txBody>
      </p:sp>
    </p:spTree>
    <p:extLst>
      <p:ext uri="{BB962C8B-B14F-4D97-AF65-F5344CB8AC3E}">
        <p14:creationId xmlns:p14="http://schemas.microsoft.com/office/powerpoint/2010/main" val="1226326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a:solidFill>
                  <a:srgbClr val="800000"/>
                </a:solidFill>
                <a:latin typeface="Arial" charset="0"/>
              </a:rPr>
              <a:t>Multidisciplinary Team</a:t>
            </a:r>
          </a:p>
        </p:txBody>
      </p:sp>
      <p:sp>
        <p:nvSpPr>
          <p:cNvPr id="32769" name="Slide Number Placeholder 3"/>
          <p:cNvSpPr>
            <a:spLocks noGrp="1"/>
          </p:cNvSpPr>
          <p:nvPr>
            <p:ph type="sldNum" sz="quarter" idx="4294967295"/>
          </p:nvPr>
        </p:nvSpPr>
        <p:spPr bwMode="auto">
          <a:xfrm>
            <a:off x="10009188" y="5297488"/>
            <a:ext cx="2182812" cy="3032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71323" tIns="35662" rIns="71323" bIns="35662" rtlCol="0" anchor="ctr"/>
          <a:lstStyle>
            <a:defPPr>
              <a:defRPr lang="en-US"/>
            </a:defPPr>
            <a:lvl1pPr marL="0" algn="r" defTabSz="713232" rtl="0" eaLnBrk="1" latinLnBrk="0" hangingPunct="1">
              <a:defRPr sz="800" kern="1200">
                <a:solidFill>
                  <a:schemeClr val="tx1">
                    <a:tint val="75000"/>
                  </a:schemeClr>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a:lstStyle>
          <a:p>
            <a:pPr eaLnBrk="1" hangingPunct="1"/>
            <a:fld id="{39A90D38-F633-4FA6-9348-28CEFF06AE6A}" type="datetimeFigureOut">
              <a:rPr lang="en-US" smtClean="0"/>
              <a:pPr eaLnBrk="1" hangingPunct="1"/>
              <a:t>2/28/21</a:t>
            </a:fld>
            <a:endParaRPr lang="en-US" sz="1920">
              <a:solidFill>
                <a:schemeClr val="bg1"/>
              </a:solidFill>
              <a:latin typeface="Helvetica" charset="0"/>
              <a:cs typeface="Helvetica" charset="0"/>
            </a:endParaRPr>
          </a:p>
        </p:txBody>
      </p:sp>
      <p:graphicFrame>
        <p:nvGraphicFramePr>
          <p:cNvPr id="3" name="Content Placeholder 2"/>
          <p:cNvGraphicFramePr>
            <a:graphicFrameLocks noGrp="1"/>
          </p:cNvGraphicFramePr>
          <p:nvPr>
            <p:ph idx="4294967295"/>
            <p:extLst>
              <p:ext uri="{D42A27DB-BD31-4B8C-83A1-F6EECF244321}">
                <p14:modId xmlns:p14="http://schemas.microsoft.com/office/powerpoint/2010/main" val="1468351280"/>
              </p:ext>
            </p:extLst>
          </p:nvPr>
        </p:nvGraphicFramePr>
        <p:xfrm>
          <a:off x="0" y="1700213"/>
          <a:ext cx="11301413" cy="4492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2220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141120B-173D-D341-90FD-140DE0CB1909}"/>
              </a:ext>
            </a:extLst>
          </p:cNvPr>
          <p:cNvSpPr>
            <a:spLocks noGrp="1"/>
          </p:cNvSpPr>
          <p:nvPr>
            <p:ph type="title"/>
          </p:nvPr>
        </p:nvSpPr>
        <p:spPr>
          <a:xfrm>
            <a:off x="492370" y="605896"/>
            <a:ext cx="3691010" cy="5646208"/>
          </a:xfrm>
        </p:spPr>
        <p:txBody>
          <a:bodyPr vert="horz" lIns="91440" tIns="45720" rIns="91440" bIns="45720" rtlCol="0" anchor="ctr">
            <a:normAutofit/>
          </a:bodyPr>
          <a:lstStyle/>
          <a:p>
            <a:r>
              <a:rPr lang="en-US" sz="4000" dirty="0">
                <a:latin typeface="Roboto Black" pitchFamily="2" charset="0"/>
                <a:ea typeface="Roboto Black" pitchFamily="2" charset="0"/>
              </a:rPr>
              <a:t>PRESENTER DISCLOSURES</a:t>
            </a:r>
          </a:p>
        </p:txBody>
      </p:sp>
      <p:sp>
        <p:nvSpPr>
          <p:cNvPr id="8" name="Content Placeholder 2">
            <a:extLst>
              <a:ext uri="{FF2B5EF4-FFF2-40B4-BE49-F238E27FC236}">
                <a16:creationId xmlns:a16="http://schemas.microsoft.com/office/drawing/2014/main" id="{14158E72-CA85-DE46-B65E-633190D9FABE}"/>
              </a:ext>
            </a:extLst>
          </p:cNvPr>
          <p:cNvSpPr>
            <a:spLocks noGrp="1"/>
          </p:cNvSpPr>
          <p:nvPr>
            <p:ph type="body" sz="half" idx="2"/>
          </p:nvPr>
        </p:nvSpPr>
        <p:spPr>
          <a:xfrm>
            <a:off x="5370666" y="1360223"/>
            <a:ext cx="6413663" cy="4137554"/>
          </a:xfrm>
        </p:spPr>
        <p:txBody>
          <a:bodyPr vert="horz" lIns="0" tIns="45720" rIns="0" bIns="45720" rtlCol="0" anchor="ctr">
            <a:normAutofit/>
          </a:bodyPr>
          <a:lstStyle/>
          <a:p>
            <a:r>
              <a:rPr lang="en-US" dirty="0">
                <a:solidFill>
                  <a:schemeClr val="tx1">
                    <a:lumMod val="75000"/>
                    <a:lumOff val="25000"/>
                  </a:schemeClr>
                </a:solidFill>
              </a:rPr>
              <a:t>Pravin Khemani, MD, FAAN</a:t>
            </a:r>
          </a:p>
          <a:p>
            <a:r>
              <a:rPr lang="en-US" dirty="0">
                <a:solidFill>
                  <a:schemeClr val="tx1">
                    <a:lumMod val="75000"/>
                    <a:lumOff val="25000"/>
                  </a:schemeClr>
                </a:solidFill>
              </a:rPr>
              <a:t>The following personal financial relationships with commercial interests relevant to his presentation existed during the past 12 months</a:t>
            </a:r>
            <a:r>
              <a:rPr lang="en-US">
                <a:solidFill>
                  <a:schemeClr val="tx1">
                    <a:lumMod val="75000"/>
                    <a:lumOff val="25000"/>
                  </a:schemeClr>
                </a:solidFill>
              </a:rPr>
              <a:t>: </a:t>
            </a:r>
          </a:p>
          <a:p>
            <a:pPr marL="285750" indent="-285750">
              <a:buFont typeface="Arial" panose="020B0604020202020204" pitchFamily="34" charset="0"/>
              <a:buChar char="•"/>
            </a:pPr>
            <a:r>
              <a:rPr lang="en-US">
                <a:solidFill>
                  <a:schemeClr val="tx1">
                    <a:lumMod val="75000"/>
                    <a:lumOff val="25000"/>
                  </a:schemeClr>
                </a:solidFill>
              </a:rPr>
              <a:t>PI </a:t>
            </a:r>
            <a:r>
              <a:rPr lang="en-US" dirty="0">
                <a:solidFill>
                  <a:schemeClr val="tx1">
                    <a:lumMod val="75000"/>
                    <a:lumOff val="25000"/>
                  </a:schemeClr>
                </a:solidFill>
              </a:rPr>
              <a:t>for Biohaven ataxia trial</a:t>
            </a:r>
          </a:p>
        </p:txBody>
      </p:sp>
    </p:spTree>
    <p:extLst>
      <p:ext uri="{BB962C8B-B14F-4D97-AF65-F5344CB8AC3E}">
        <p14:creationId xmlns:p14="http://schemas.microsoft.com/office/powerpoint/2010/main" val="4115948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a:solidFill>
                  <a:srgbClr val="800000"/>
                </a:solidFill>
                <a:latin typeface="Arial" charset="0"/>
              </a:rPr>
              <a:t>Multidisciplinary team</a:t>
            </a:r>
          </a:p>
        </p:txBody>
      </p:sp>
      <p:graphicFrame>
        <p:nvGraphicFramePr>
          <p:cNvPr id="3" name="Content Placeholder 2"/>
          <p:cNvGraphicFramePr>
            <a:graphicFrameLocks noGrp="1"/>
          </p:cNvGraphicFramePr>
          <p:nvPr>
            <p:ph idx="4294967295"/>
            <p:extLst>
              <p:ext uri="{D42A27DB-BD31-4B8C-83A1-F6EECF244321}">
                <p14:modId xmlns:p14="http://schemas.microsoft.com/office/powerpoint/2010/main" val="3960763611"/>
              </p:ext>
            </p:extLst>
          </p:nvPr>
        </p:nvGraphicFramePr>
        <p:xfrm>
          <a:off x="0" y="1700213"/>
          <a:ext cx="11301413" cy="4492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769" name="Slide Number Placeholder 3"/>
          <p:cNvSpPr>
            <a:spLocks noGrp="1"/>
          </p:cNvSpPr>
          <p:nvPr>
            <p:ph type="sldNum" sz="quarter" idx="4294967295"/>
          </p:nvPr>
        </p:nvSpPr>
        <p:spPr bwMode="auto">
          <a:xfrm>
            <a:off x="10009188" y="5297488"/>
            <a:ext cx="2182812" cy="3032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71323" tIns="35662" rIns="71323" bIns="35662" rtlCol="0" anchor="ctr"/>
          <a:lstStyle>
            <a:defPPr>
              <a:defRPr lang="en-US"/>
            </a:defPPr>
            <a:lvl1pPr marL="0" algn="r" defTabSz="713232" rtl="0" eaLnBrk="1" latinLnBrk="0" hangingPunct="1">
              <a:defRPr sz="800" kern="1200">
                <a:solidFill>
                  <a:schemeClr val="tx1">
                    <a:tint val="75000"/>
                  </a:schemeClr>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a:lstStyle>
          <a:p>
            <a:pPr eaLnBrk="1" hangingPunct="1"/>
            <a:fld id="{39A90D38-F633-4FA6-9348-28CEFF06AE6A}" type="datetimeFigureOut">
              <a:rPr lang="en-US" smtClean="0"/>
              <a:pPr eaLnBrk="1" hangingPunct="1"/>
              <a:t>2/28/21</a:t>
            </a:fld>
            <a:endParaRPr lang="en-US" sz="1920">
              <a:solidFill>
                <a:schemeClr val="bg1"/>
              </a:solidFill>
              <a:latin typeface="Helvetica" charset="0"/>
              <a:cs typeface="Helvetica" charset="0"/>
            </a:endParaRPr>
          </a:p>
        </p:txBody>
      </p:sp>
    </p:spTree>
    <p:extLst>
      <p:ext uri="{BB962C8B-B14F-4D97-AF65-F5344CB8AC3E}">
        <p14:creationId xmlns:p14="http://schemas.microsoft.com/office/powerpoint/2010/main" val="514317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a:solidFill>
                  <a:srgbClr val="800000"/>
                </a:solidFill>
                <a:latin typeface="Arial" charset="0"/>
              </a:rPr>
              <a:t>Multidisciplinary team</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232334929"/>
              </p:ext>
            </p:extLst>
          </p:nvPr>
        </p:nvGraphicFramePr>
        <p:xfrm>
          <a:off x="441333" y="1565335"/>
          <a:ext cx="11301413" cy="4492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769" name="Slide Number Placeholder 3"/>
          <p:cNvSpPr>
            <a:spLocks noGrp="1"/>
          </p:cNvSpPr>
          <p:nvPr>
            <p:ph type="sldNum" sz="quarter" idx="4294967295"/>
          </p:nvPr>
        </p:nvSpPr>
        <p:spPr bwMode="auto">
          <a:xfrm>
            <a:off x="10009188" y="5297488"/>
            <a:ext cx="2182812" cy="3032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71323" tIns="35662" rIns="71323" bIns="35662" rtlCol="0" anchor="ctr"/>
          <a:lstStyle>
            <a:defPPr>
              <a:defRPr lang="en-US"/>
            </a:defPPr>
            <a:lvl1pPr marL="0" algn="r" defTabSz="713232" rtl="0" eaLnBrk="1" latinLnBrk="0" hangingPunct="1">
              <a:defRPr sz="800" kern="1200">
                <a:solidFill>
                  <a:schemeClr val="tx1">
                    <a:tint val="75000"/>
                  </a:schemeClr>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a:lstStyle>
          <a:p>
            <a:pPr eaLnBrk="1" hangingPunct="1"/>
            <a:fld id="{39A90D38-F633-4FA6-9348-28CEFF06AE6A}" type="datetimeFigureOut">
              <a:rPr lang="en-US" smtClean="0"/>
              <a:pPr eaLnBrk="1" hangingPunct="1"/>
              <a:t>2/28/21</a:t>
            </a:fld>
            <a:endParaRPr lang="en-US" sz="1920">
              <a:solidFill>
                <a:schemeClr val="bg1"/>
              </a:solidFill>
              <a:latin typeface="Helvetica" charset="0"/>
              <a:cs typeface="Helvetica" charset="0"/>
            </a:endParaRPr>
          </a:p>
        </p:txBody>
      </p:sp>
      <p:sp>
        <p:nvSpPr>
          <p:cNvPr id="2" name="TextBox 1">
            <a:extLst>
              <a:ext uri="{FF2B5EF4-FFF2-40B4-BE49-F238E27FC236}">
                <a16:creationId xmlns:a16="http://schemas.microsoft.com/office/drawing/2014/main" id="{E2E04628-0A64-CC42-89C2-E92243E3B153}"/>
              </a:ext>
            </a:extLst>
          </p:cNvPr>
          <p:cNvSpPr txBox="1"/>
          <p:nvPr/>
        </p:nvSpPr>
        <p:spPr>
          <a:xfrm>
            <a:off x="4715059" y="6164652"/>
            <a:ext cx="2753959" cy="923330"/>
          </a:xfrm>
          <a:prstGeom prst="rect">
            <a:avLst/>
          </a:prstGeom>
          <a:noFill/>
        </p:spPr>
        <p:txBody>
          <a:bodyPr wrap="none" rtlCol="0">
            <a:spAutoFit/>
          </a:bodyPr>
          <a:lstStyle/>
          <a:p>
            <a:r>
              <a:rPr lang="en-US" dirty="0">
                <a:solidFill>
                  <a:srgbClr val="C00000"/>
                </a:solidFill>
              </a:rPr>
              <a:t>https://www.variantyx.com</a:t>
            </a:r>
          </a:p>
          <a:p>
            <a:r>
              <a:rPr lang="en-US" dirty="0">
                <a:solidFill>
                  <a:srgbClr val="C00000"/>
                </a:solidFill>
              </a:rPr>
              <a:t>https://www.dnavisit.com</a:t>
            </a:r>
          </a:p>
          <a:p>
            <a:endParaRPr lang="en-US" dirty="0"/>
          </a:p>
        </p:txBody>
      </p:sp>
    </p:spTree>
    <p:extLst>
      <p:ext uri="{BB962C8B-B14F-4D97-AF65-F5344CB8AC3E}">
        <p14:creationId xmlns:p14="http://schemas.microsoft.com/office/powerpoint/2010/main" val="1063887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a:solidFill>
                  <a:srgbClr val="800000"/>
                </a:solidFill>
                <a:latin typeface="Arial" charset="0"/>
              </a:rPr>
              <a:t>Multidisciplinary team</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7434395"/>
              </p:ext>
            </p:extLst>
          </p:nvPr>
        </p:nvGraphicFramePr>
        <p:xfrm>
          <a:off x="441325" y="1700213"/>
          <a:ext cx="11301413" cy="4492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769" name="Slide Number Placeholder 3"/>
          <p:cNvSpPr>
            <a:spLocks noGrp="1"/>
          </p:cNvSpPr>
          <p:nvPr>
            <p:ph type="sldNum" sz="quarter" idx="4294967295"/>
          </p:nvPr>
        </p:nvSpPr>
        <p:spPr bwMode="auto">
          <a:xfrm>
            <a:off x="10009188" y="5297488"/>
            <a:ext cx="2182812" cy="3032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71323" tIns="35662" rIns="71323" bIns="35662" rtlCol="0" anchor="ctr"/>
          <a:lstStyle>
            <a:defPPr>
              <a:defRPr lang="en-US"/>
            </a:defPPr>
            <a:lvl1pPr marL="0" algn="r" defTabSz="713232" rtl="0" eaLnBrk="1" latinLnBrk="0" hangingPunct="1">
              <a:defRPr sz="800" kern="1200">
                <a:solidFill>
                  <a:schemeClr val="tx1">
                    <a:tint val="75000"/>
                  </a:schemeClr>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a:lstStyle>
          <a:p>
            <a:pPr eaLnBrk="1" hangingPunct="1"/>
            <a:fld id="{39A90D38-F633-4FA6-9348-28CEFF06AE6A}" type="datetimeFigureOut">
              <a:rPr lang="en-US" smtClean="0"/>
              <a:pPr eaLnBrk="1" hangingPunct="1"/>
              <a:t>2/28/21</a:t>
            </a:fld>
            <a:endParaRPr lang="en-US" sz="1920">
              <a:solidFill>
                <a:schemeClr val="bg1"/>
              </a:solidFill>
              <a:latin typeface="Helvetica" charset="0"/>
              <a:cs typeface="Helvetica" charset="0"/>
            </a:endParaRPr>
          </a:p>
        </p:txBody>
      </p:sp>
    </p:spTree>
    <p:extLst>
      <p:ext uri="{BB962C8B-B14F-4D97-AF65-F5344CB8AC3E}">
        <p14:creationId xmlns:p14="http://schemas.microsoft.com/office/powerpoint/2010/main" val="15264761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a:solidFill>
                  <a:srgbClr val="800000"/>
                </a:solidFill>
                <a:latin typeface="Arial" charset="0"/>
              </a:rPr>
              <a:t>Multidisciplinary team</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37440775"/>
              </p:ext>
            </p:extLst>
          </p:nvPr>
        </p:nvGraphicFramePr>
        <p:xfrm>
          <a:off x="441325" y="1700213"/>
          <a:ext cx="11301413" cy="4492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769" name="Slide Number Placeholder 3"/>
          <p:cNvSpPr>
            <a:spLocks noGrp="1"/>
          </p:cNvSpPr>
          <p:nvPr>
            <p:ph type="sldNum" sz="quarter" idx="4294967295"/>
          </p:nvPr>
        </p:nvSpPr>
        <p:spPr bwMode="auto">
          <a:xfrm>
            <a:off x="10009188" y="5297488"/>
            <a:ext cx="2182812" cy="303212"/>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71323" tIns="35662" rIns="71323" bIns="35662" rtlCol="0" anchor="ctr"/>
          <a:lstStyle>
            <a:defPPr>
              <a:defRPr lang="en-US"/>
            </a:defPPr>
            <a:lvl1pPr marL="0" algn="r" defTabSz="713232" rtl="0" eaLnBrk="1" latinLnBrk="0" hangingPunct="1">
              <a:defRPr sz="800" kern="1200">
                <a:solidFill>
                  <a:schemeClr val="tx1">
                    <a:tint val="75000"/>
                  </a:schemeClr>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a:lstStyle>
          <a:p>
            <a:pPr eaLnBrk="1" hangingPunct="1"/>
            <a:fld id="{39A90D38-F633-4FA6-9348-28CEFF06AE6A}" type="datetimeFigureOut">
              <a:rPr lang="en-US" smtClean="0"/>
              <a:pPr eaLnBrk="1" hangingPunct="1"/>
              <a:t>2/28/21</a:t>
            </a:fld>
            <a:endParaRPr lang="en-US" sz="1920">
              <a:solidFill>
                <a:schemeClr val="bg1"/>
              </a:solidFill>
              <a:latin typeface="Helvetica" charset="0"/>
              <a:cs typeface="Helvetica" charset="0"/>
            </a:endParaRPr>
          </a:p>
        </p:txBody>
      </p:sp>
    </p:spTree>
    <p:extLst>
      <p:ext uri="{BB962C8B-B14F-4D97-AF65-F5344CB8AC3E}">
        <p14:creationId xmlns:p14="http://schemas.microsoft.com/office/powerpoint/2010/main" val="33615954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a:solidFill>
                  <a:srgbClr val="800000"/>
                </a:solidFill>
                <a:latin typeface="Arial" charset="0"/>
              </a:rPr>
              <a:t>Multidisciplinary team</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19265244"/>
              </p:ext>
            </p:extLst>
          </p:nvPr>
        </p:nvGraphicFramePr>
        <p:xfrm>
          <a:off x="441325" y="1700213"/>
          <a:ext cx="11301413" cy="4492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769" name="Slide Number Placeholder 3"/>
          <p:cNvSpPr>
            <a:spLocks noGrp="1"/>
          </p:cNvSpPr>
          <p:nvPr>
            <p:ph type="sldNum" sz="quarter" idx="4294967295"/>
          </p:nvPr>
        </p:nvSpPr>
        <p:spPr bwMode="auto">
          <a:xfrm>
            <a:off x="10009188" y="5297488"/>
            <a:ext cx="2182812" cy="3032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71323" tIns="35662" rIns="71323" bIns="35662" rtlCol="0" anchor="ctr"/>
          <a:lstStyle>
            <a:defPPr>
              <a:defRPr lang="en-US"/>
            </a:defPPr>
            <a:lvl1pPr marL="0" algn="r" defTabSz="713232" rtl="0" eaLnBrk="1" latinLnBrk="0" hangingPunct="1">
              <a:defRPr sz="800" kern="1200">
                <a:solidFill>
                  <a:schemeClr val="tx1">
                    <a:tint val="75000"/>
                  </a:schemeClr>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a:lstStyle>
          <a:p>
            <a:pPr eaLnBrk="1" hangingPunct="1"/>
            <a:fld id="{39A90D38-F633-4FA6-9348-28CEFF06AE6A}" type="datetimeFigureOut">
              <a:rPr lang="en-US" smtClean="0"/>
              <a:pPr eaLnBrk="1" hangingPunct="1"/>
              <a:t>2/28/21</a:t>
            </a:fld>
            <a:endParaRPr lang="en-US" sz="1920">
              <a:solidFill>
                <a:schemeClr val="bg1"/>
              </a:solidFill>
              <a:latin typeface="Helvetica" charset="0"/>
              <a:cs typeface="Helvetica" charset="0"/>
            </a:endParaRPr>
          </a:p>
        </p:txBody>
      </p:sp>
      <p:sp>
        <p:nvSpPr>
          <p:cNvPr id="7" name="TextBox 6">
            <a:extLst>
              <a:ext uri="{FF2B5EF4-FFF2-40B4-BE49-F238E27FC236}">
                <a16:creationId xmlns:a16="http://schemas.microsoft.com/office/drawing/2014/main" id="{2A0AF9E7-198A-394C-8762-8777068B9BC1}"/>
              </a:ext>
            </a:extLst>
          </p:cNvPr>
          <p:cNvSpPr txBox="1"/>
          <p:nvPr/>
        </p:nvSpPr>
        <p:spPr>
          <a:xfrm>
            <a:off x="220662" y="6192838"/>
            <a:ext cx="11742738" cy="861774"/>
          </a:xfrm>
          <a:prstGeom prst="rect">
            <a:avLst/>
          </a:prstGeom>
          <a:noFill/>
        </p:spPr>
        <p:txBody>
          <a:bodyPr wrap="square" rtlCol="0">
            <a:spAutoFit/>
          </a:bodyPr>
          <a:lstStyle/>
          <a:p>
            <a:r>
              <a:rPr lang="en-US" sz="1600" dirty="0">
                <a:solidFill>
                  <a:srgbClr val="C00000"/>
                </a:solidFill>
                <a:latin typeface="Arial" panose="020B0604020202020204" pitchFamily="34" charset="0"/>
                <a:cs typeface="Arial" panose="020B0604020202020204" pitchFamily="34" charset="0"/>
              </a:rPr>
              <a:t>Schatton, et. al. Individualized exergame training improves postural control in advanced degenerative spinocerebellar ataxia: A rater-blinded, intra-individually controlled trial, </a:t>
            </a:r>
            <a:r>
              <a:rPr lang="en-US" i="1" dirty="0">
                <a:solidFill>
                  <a:srgbClr val="C00000"/>
                </a:solidFill>
              </a:rPr>
              <a:t>Parkinsonism &amp; Related Disorders, 2017 </a:t>
            </a:r>
            <a:endParaRPr lang="en-US" sz="1600" dirty="0">
              <a:solidFill>
                <a:srgbClr val="C00000"/>
              </a:solidFill>
            </a:endParaRPr>
          </a:p>
          <a:p>
            <a:endParaRPr lang="en-US" sz="16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35058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a:solidFill>
                  <a:srgbClr val="800000"/>
                </a:solidFill>
                <a:latin typeface="Arial" charset="0"/>
              </a:rPr>
              <a:t>Multidisciplinary team</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168363882"/>
              </p:ext>
            </p:extLst>
          </p:nvPr>
        </p:nvGraphicFramePr>
        <p:xfrm>
          <a:off x="441325" y="1700213"/>
          <a:ext cx="11301413" cy="4492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769" name="Slide Number Placeholder 3"/>
          <p:cNvSpPr>
            <a:spLocks noGrp="1"/>
          </p:cNvSpPr>
          <p:nvPr>
            <p:ph type="sldNum" sz="quarter" idx="4294967295"/>
          </p:nvPr>
        </p:nvSpPr>
        <p:spPr bwMode="auto">
          <a:xfrm>
            <a:off x="10009188" y="5297488"/>
            <a:ext cx="2182812" cy="3032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71323" tIns="35662" rIns="71323" bIns="35662" rtlCol="0" anchor="ctr"/>
          <a:lstStyle>
            <a:defPPr>
              <a:defRPr lang="en-US"/>
            </a:defPPr>
            <a:lvl1pPr marL="0" algn="r" defTabSz="713232" rtl="0" eaLnBrk="1" latinLnBrk="0" hangingPunct="1">
              <a:defRPr sz="800" kern="1200">
                <a:solidFill>
                  <a:schemeClr val="tx1">
                    <a:tint val="75000"/>
                  </a:schemeClr>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a:lstStyle>
          <a:p>
            <a:pPr eaLnBrk="1" hangingPunct="1"/>
            <a:fld id="{39A90D38-F633-4FA6-9348-28CEFF06AE6A}" type="datetimeFigureOut">
              <a:rPr lang="en-US" smtClean="0"/>
              <a:pPr eaLnBrk="1" hangingPunct="1"/>
              <a:t>2/28/21</a:t>
            </a:fld>
            <a:endParaRPr lang="en-US" sz="1920">
              <a:solidFill>
                <a:schemeClr val="bg1"/>
              </a:solidFill>
              <a:latin typeface="Helvetica" charset="0"/>
              <a:cs typeface="Helvetica" charset="0"/>
            </a:endParaRPr>
          </a:p>
        </p:txBody>
      </p:sp>
    </p:spTree>
    <p:extLst>
      <p:ext uri="{BB962C8B-B14F-4D97-AF65-F5344CB8AC3E}">
        <p14:creationId xmlns:p14="http://schemas.microsoft.com/office/powerpoint/2010/main" val="8811482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a:solidFill>
                  <a:srgbClr val="800000"/>
                </a:solidFill>
                <a:latin typeface="Arial" charset="0"/>
              </a:rPr>
              <a:t>Multidisciplinary team</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749283667"/>
              </p:ext>
            </p:extLst>
          </p:nvPr>
        </p:nvGraphicFramePr>
        <p:xfrm>
          <a:off x="441325" y="1700213"/>
          <a:ext cx="11301413" cy="4492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769" name="Slide Number Placeholder 3"/>
          <p:cNvSpPr>
            <a:spLocks noGrp="1"/>
          </p:cNvSpPr>
          <p:nvPr>
            <p:ph type="sldNum" sz="quarter" idx="4294967295"/>
          </p:nvPr>
        </p:nvSpPr>
        <p:spPr bwMode="auto">
          <a:xfrm>
            <a:off x="10009188" y="5297488"/>
            <a:ext cx="2182812" cy="303212"/>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71323" tIns="35662" rIns="71323" bIns="35662" rtlCol="0" anchor="ctr"/>
          <a:lstStyle>
            <a:defPPr>
              <a:defRPr lang="en-US"/>
            </a:defPPr>
            <a:lvl1pPr marL="0" algn="r" defTabSz="713232" rtl="0" eaLnBrk="1" latinLnBrk="0" hangingPunct="1">
              <a:defRPr sz="800" kern="1200">
                <a:solidFill>
                  <a:schemeClr val="tx1">
                    <a:tint val="75000"/>
                  </a:schemeClr>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a:lstStyle>
          <a:p>
            <a:pPr eaLnBrk="1" hangingPunct="1"/>
            <a:fld id="{39A90D38-F633-4FA6-9348-28CEFF06AE6A}" type="datetimeFigureOut">
              <a:rPr lang="en-US" smtClean="0"/>
              <a:pPr eaLnBrk="1" hangingPunct="1"/>
              <a:t>2/28/21</a:t>
            </a:fld>
            <a:endParaRPr lang="en-US" sz="1920">
              <a:solidFill>
                <a:schemeClr val="bg1"/>
              </a:solidFill>
              <a:latin typeface="Helvetica" charset="0"/>
              <a:cs typeface="Helvetica" charset="0"/>
            </a:endParaRPr>
          </a:p>
        </p:txBody>
      </p:sp>
    </p:spTree>
    <p:extLst>
      <p:ext uri="{BB962C8B-B14F-4D97-AF65-F5344CB8AC3E}">
        <p14:creationId xmlns:p14="http://schemas.microsoft.com/office/powerpoint/2010/main" val="31195875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Number Placeholder 3"/>
          <p:cNvSpPr>
            <a:spLocks noGrp="1"/>
          </p:cNvSpPr>
          <p:nvPr>
            <p:ph type="sldNum" sz="quarter" idx="10"/>
          </p:nvPr>
        </p:nvSpPr>
        <p:spPr bwMode="auto">
          <a:xfrm>
            <a:off x="6446520" y="5296959"/>
            <a:ext cx="2183130" cy="30427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71323" tIns="35662" rIns="71323" bIns="35662" rtlCol="0" anchor="ctr"/>
          <a:lstStyle>
            <a:defPPr>
              <a:defRPr lang="en-US"/>
            </a:defPPr>
            <a:lvl1pPr marL="0" algn="r" defTabSz="713232" rtl="0" eaLnBrk="1" latinLnBrk="0" hangingPunct="1">
              <a:defRPr sz="800" kern="1200">
                <a:solidFill>
                  <a:schemeClr val="tx1">
                    <a:tint val="75000"/>
                  </a:schemeClr>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a:lstStyle>
          <a:p>
            <a:pPr eaLnBrk="1" hangingPunct="1"/>
            <a:fld id="{39A90D38-F633-4FA6-9348-28CEFF06AE6A}" type="datetimeFigureOut">
              <a:rPr lang="en-US" smtClean="0"/>
              <a:pPr eaLnBrk="1" hangingPunct="1"/>
              <a:t>2/28/21</a:t>
            </a:fld>
            <a:endParaRPr lang="en-US" sz="1920">
              <a:solidFill>
                <a:schemeClr val="bg1"/>
              </a:solidFill>
              <a:latin typeface="Helvetica" charset="0"/>
              <a:cs typeface="Helvetica" charset="0"/>
            </a:endParaRPr>
          </a:p>
        </p:txBody>
      </p:sp>
      <p:sp>
        <p:nvSpPr>
          <p:cNvPr id="32770" name="Title 1"/>
          <p:cNvSpPr>
            <a:spLocks noGrp="1"/>
          </p:cNvSpPr>
          <p:nvPr>
            <p:ph type="title"/>
          </p:nvPr>
        </p:nvSpPr>
        <p:spPr>
          <a:xfrm>
            <a:off x="883921" y="656919"/>
            <a:ext cx="9319260" cy="520064"/>
          </a:xfrm>
        </p:spPr>
        <p:txBody>
          <a:bodyPr/>
          <a:lstStyle/>
          <a:p>
            <a:r>
              <a:rPr lang="en-US" dirty="0">
                <a:solidFill>
                  <a:srgbClr val="800000"/>
                </a:solidFill>
                <a:latin typeface="Arial" charset="0"/>
              </a:rPr>
              <a:t>Multidisciplinary team</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171252230"/>
              </p:ext>
            </p:extLst>
          </p:nvPr>
        </p:nvGraphicFramePr>
        <p:xfrm>
          <a:off x="883921" y="1347216"/>
          <a:ext cx="10256520" cy="5373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un 4"/>
          <p:cNvSpPr/>
          <p:nvPr/>
        </p:nvSpPr>
        <p:spPr>
          <a:xfrm>
            <a:off x="586741" y="1256770"/>
            <a:ext cx="10850880" cy="5424170"/>
          </a:xfrm>
          <a:prstGeom prst="sun">
            <a:avLst/>
          </a:prstGeom>
          <a:solidFill>
            <a:schemeClr val="accent4">
              <a:lumMod val="40000"/>
              <a:lumOff val="60000"/>
            </a:schemeClr>
          </a:solidFill>
          <a:scene3d>
            <a:camera prst="orthographicFront">
              <a:rot lat="0" lon="0" rev="0"/>
            </a:camera>
            <a:lightRig rig="threePt" dir="t">
              <a:rot lat="0" lon="0" rev="1200000"/>
            </a:lightRig>
          </a:scene3d>
          <a:sp3d>
            <a:bevelT w="63500" h="25400" prst="riblet"/>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3360" b="1" dirty="0">
                <a:solidFill>
                  <a:srgbClr val="000090"/>
                </a:solidFill>
              </a:rPr>
              <a:t>Patient and Family</a:t>
            </a:r>
          </a:p>
        </p:txBody>
      </p:sp>
    </p:spTree>
    <p:extLst>
      <p:ext uri="{BB962C8B-B14F-4D97-AF65-F5344CB8AC3E}">
        <p14:creationId xmlns:p14="http://schemas.microsoft.com/office/powerpoint/2010/main" val="650505049"/>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BE373-1173-4543-8D4C-4E024B8D8195}"/>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0C786DC6-FBB6-F845-B1D1-6DE68E94FE11}"/>
              </a:ext>
            </a:extLst>
          </p:cNvPr>
          <p:cNvSpPr>
            <a:spLocks noGrp="1"/>
          </p:cNvSpPr>
          <p:nvPr>
            <p:ph idx="1"/>
          </p:nvPr>
        </p:nvSpPr>
        <p:spPr/>
        <p:txBody>
          <a:bodyPr>
            <a:normAutofit fontScale="92500" lnSpcReduction="10000"/>
          </a:bodyPr>
          <a:lstStyle/>
          <a:p>
            <a:r>
              <a:rPr lang="en-US" dirty="0"/>
              <a:t>NAF &amp; Local support groups empower patients and families with ataxia</a:t>
            </a:r>
          </a:p>
          <a:p>
            <a:pPr lvl="1"/>
            <a:r>
              <a:rPr lang="en-US" dirty="0"/>
              <a:t>Knowledge is power!</a:t>
            </a:r>
          </a:p>
          <a:p>
            <a:r>
              <a:rPr lang="en-US" dirty="0"/>
              <a:t>Ataxia is treatable</a:t>
            </a:r>
          </a:p>
          <a:p>
            <a:r>
              <a:rPr lang="en-US" dirty="0"/>
              <a:t>Find neurologists knowledgeable about ataxia or ataxia centers</a:t>
            </a:r>
          </a:p>
          <a:p>
            <a:pPr lvl="1"/>
            <a:r>
              <a:rPr lang="en-US" dirty="0"/>
              <a:t>Multidisciplinary treatment</a:t>
            </a:r>
          </a:p>
          <a:p>
            <a:pPr lvl="2"/>
            <a:r>
              <a:rPr lang="en-US" dirty="0"/>
              <a:t>Specialized</a:t>
            </a:r>
          </a:p>
          <a:p>
            <a:pPr lvl="2"/>
            <a:r>
              <a:rPr lang="en-US" dirty="0"/>
              <a:t>Customized care</a:t>
            </a:r>
          </a:p>
          <a:p>
            <a:r>
              <a:rPr lang="en-US" dirty="0"/>
              <a:t>Participation in research is key to advancing treatments and discovering cures for cerebellar ataxias</a:t>
            </a:r>
          </a:p>
        </p:txBody>
      </p:sp>
    </p:spTree>
    <p:extLst>
      <p:ext uri="{BB962C8B-B14F-4D97-AF65-F5344CB8AC3E}">
        <p14:creationId xmlns:p14="http://schemas.microsoft.com/office/powerpoint/2010/main" val="2508782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100C4-B204-3548-B681-94B89A0D7043}"/>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74DE28E3-DA0B-0140-B499-684A1B7000AA}"/>
              </a:ext>
            </a:extLst>
          </p:cNvPr>
          <p:cNvSpPr>
            <a:spLocks noGrp="1"/>
          </p:cNvSpPr>
          <p:nvPr>
            <p:ph idx="1"/>
          </p:nvPr>
        </p:nvSpPr>
        <p:spPr/>
        <p:txBody>
          <a:bodyPr>
            <a:normAutofit/>
          </a:bodyPr>
          <a:lstStyle/>
          <a:p>
            <a:r>
              <a:rPr lang="en-US" dirty="0"/>
              <a:t>Symptoms</a:t>
            </a:r>
          </a:p>
          <a:p>
            <a:r>
              <a:rPr lang="en-US" dirty="0"/>
              <a:t>Diagnosis and Causes of Ataxia</a:t>
            </a:r>
          </a:p>
          <a:p>
            <a:r>
              <a:rPr lang="en-US" dirty="0"/>
              <a:t>Multidisciplinary treatment</a:t>
            </a:r>
          </a:p>
          <a:p>
            <a:r>
              <a:rPr lang="en-US" dirty="0"/>
              <a:t>Research</a:t>
            </a:r>
          </a:p>
        </p:txBody>
      </p:sp>
    </p:spTree>
    <p:extLst>
      <p:ext uri="{BB962C8B-B14F-4D97-AF65-F5344CB8AC3E}">
        <p14:creationId xmlns:p14="http://schemas.microsoft.com/office/powerpoint/2010/main" val="405421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r>
              <a:rPr lang="en-US" dirty="0">
                <a:ea typeface="ＭＳ Ｐゴシック" charset="0"/>
              </a:rPr>
              <a:t>Symptoms of cerebellar ataxia </a:t>
            </a:r>
            <a:br>
              <a:rPr lang="en-US" dirty="0">
                <a:ea typeface="ＭＳ Ｐゴシック" charset="0"/>
              </a:rPr>
            </a:br>
            <a:endParaRPr lang="en-US" sz="3600" dirty="0">
              <a:ea typeface="ＭＳ Ｐゴシック" charset="0"/>
            </a:endParaRPr>
          </a:p>
        </p:txBody>
      </p:sp>
      <p:sp>
        <p:nvSpPr>
          <p:cNvPr id="22530" name="Rectangle 3"/>
          <p:cNvSpPr>
            <a:spLocks noGrp="1" noChangeArrowheads="1"/>
          </p:cNvSpPr>
          <p:nvPr>
            <p:ph idx="1"/>
          </p:nvPr>
        </p:nvSpPr>
        <p:spPr>
          <a:xfrm>
            <a:off x="258453" y="1393909"/>
            <a:ext cx="11301488" cy="4491789"/>
          </a:xfrm>
        </p:spPr>
        <p:txBody>
          <a:bodyPr>
            <a:normAutofit/>
          </a:bodyPr>
          <a:lstStyle/>
          <a:p>
            <a:pPr eaLnBrk="1" hangingPunct="1">
              <a:lnSpc>
                <a:spcPct val="90000"/>
              </a:lnSpc>
              <a:buFont typeface="Wingdings" charset="0"/>
              <a:buNone/>
            </a:pPr>
            <a:r>
              <a:rPr lang="en-US" sz="3200" b="1" u="sng" dirty="0">
                <a:latin typeface="Arial" panose="020B0604020202020204" pitchFamily="34" charset="0"/>
                <a:ea typeface="ＭＳ Ｐゴシック" charset="0"/>
                <a:cs typeface="Arial" panose="020B0604020202020204" pitchFamily="34" charset="0"/>
              </a:rPr>
              <a:t>Ataxia is a </a:t>
            </a:r>
            <a:r>
              <a:rPr lang="en-US" b="1" u="sng" dirty="0">
                <a:ea typeface="ＭＳ Ｐゴシック" charset="0"/>
              </a:rPr>
              <a:t>c</a:t>
            </a:r>
            <a:r>
              <a:rPr lang="en-US" sz="3200" b="1" u="sng" dirty="0">
                <a:latin typeface="Arial" panose="020B0604020202020204" pitchFamily="34" charset="0"/>
                <a:ea typeface="ＭＳ Ｐゴシック" charset="0"/>
                <a:cs typeface="Arial" panose="020B0604020202020204" pitchFamily="34" charset="0"/>
              </a:rPr>
              <a:t>ombination of symptoms due to progressive deterioration of the cerebellum and its connections:</a:t>
            </a:r>
          </a:p>
          <a:p>
            <a:pPr eaLnBrk="1" hangingPunct="1">
              <a:lnSpc>
                <a:spcPct val="90000"/>
              </a:lnSpc>
              <a:buFont typeface="Wingdings" charset="0"/>
              <a:buNone/>
            </a:pPr>
            <a:endParaRPr lang="en-US" b="1" u="sng" dirty="0">
              <a:ea typeface="ＭＳ Ｐゴシック" charset="0"/>
            </a:endParaRPr>
          </a:p>
          <a:p>
            <a:pPr eaLnBrk="1" hangingPunct="1">
              <a:lnSpc>
                <a:spcPct val="90000"/>
              </a:lnSpc>
              <a:buFont typeface="Wingdings" charset="0"/>
              <a:buNone/>
            </a:pPr>
            <a:endParaRPr lang="en-US" sz="3200" b="1" u="sng" dirty="0">
              <a:latin typeface="Arial" panose="020B0604020202020204" pitchFamily="34" charset="0"/>
              <a:ea typeface="ＭＳ Ｐゴシック" charset="0"/>
              <a:cs typeface="Arial" panose="020B0604020202020204" pitchFamily="34" charset="0"/>
            </a:endParaRPr>
          </a:p>
          <a:p>
            <a:pPr eaLnBrk="1" hangingPunct="1">
              <a:lnSpc>
                <a:spcPct val="90000"/>
              </a:lnSpc>
              <a:buFont typeface="Wingdings" charset="0"/>
              <a:buNone/>
            </a:pPr>
            <a:endParaRPr lang="en-US" dirty="0">
              <a:ea typeface="ＭＳ Ｐゴシック" charset="0"/>
            </a:endParaRPr>
          </a:p>
          <a:p>
            <a:pPr eaLnBrk="1" hangingPunct="1">
              <a:lnSpc>
                <a:spcPct val="90000"/>
              </a:lnSpc>
            </a:pPr>
            <a:endParaRPr lang="en-US" sz="2400" dirty="0">
              <a:ea typeface="ＭＳ Ｐゴシック" charset="0"/>
            </a:endParaRPr>
          </a:p>
        </p:txBody>
      </p:sp>
      <p:pic>
        <p:nvPicPr>
          <p:cNvPr id="3" name="Picture 2">
            <a:extLst>
              <a:ext uri="{FF2B5EF4-FFF2-40B4-BE49-F238E27FC236}">
                <a16:creationId xmlns:a16="http://schemas.microsoft.com/office/drawing/2014/main" id="{268043B2-FC85-BB4F-B8E6-C972F3A34CB4}"/>
              </a:ext>
            </a:extLst>
          </p:cNvPr>
          <p:cNvPicPr>
            <a:picLocks noChangeAspect="1"/>
          </p:cNvPicPr>
          <p:nvPr/>
        </p:nvPicPr>
        <p:blipFill>
          <a:blip r:embed="rId3"/>
          <a:stretch>
            <a:fillRect/>
          </a:stretch>
        </p:blipFill>
        <p:spPr>
          <a:xfrm>
            <a:off x="3159760" y="2368492"/>
            <a:ext cx="4368800" cy="3727508"/>
          </a:xfrm>
          <a:prstGeom prst="rect">
            <a:avLst/>
          </a:prstGeom>
        </p:spPr>
      </p:pic>
      <p:sp>
        <p:nvSpPr>
          <p:cNvPr id="4" name="TextBox 3">
            <a:extLst>
              <a:ext uri="{FF2B5EF4-FFF2-40B4-BE49-F238E27FC236}">
                <a16:creationId xmlns:a16="http://schemas.microsoft.com/office/drawing/2014/main" id="{4EC7765B-E949-584A-B65A-378422F9EFAB}"/>
              </a:ext>
            </a:extLst>
          </p:cNvPr>
          <p:cNvSpPr txBox="1"/>
          <p:nvPr/>
        </p:nvSpPr>
        <p:spPr>
          <a:xfrm>
            <a:off x="2467261" y="6273225"/>
            <a:ext cx="6883872" cy="584775"/>
          </a:xfrm>
          <a:prstGeom prst="rect">
            <a:avLst/>
          </a:prstGeom>
          <a:noFill/>
        </p:spPr>
        <p:txBody>
          <a:bodyPr wrap="none" rtlCol="0">
            <a:spAutoFit/>
          </a:bodyPr>
          <a:lstStyle/>
          <a:p>
            <a:r>
              <a:rPr lang="en-US" sz="1600" dirty="0">
                <a:solidFill>
                  <a:srgbClr val="C00000"/>
                </a:solidFill>
              </a:rPr>
              <a:t>Fogel &amp; Pearlman,</a:t>
            </a:r>
            <a:r>
              <a:rPr lang="en-US" sz="1600" b="1" dirty="0">
                <a:solidFill>
                  <a:srgbClr val="C00000"/>
                </a:solidFill>
              </a:rPr>
              <a:t> </a:t>
            </a:r>
            <a:r>
              <a:rPr lang="en-US" sz="1600" i="1" dirty="0">
                <a:solidFill>
                  <a:srgbClr val="C00000"/>
                </a:solidFill>
              </a:rPr>
              <a:t>NATURE CLINICAL PRACTICE NEUROLOGY</a:t>
            </a:r>
            <a:r>
              <a:rPr lang="en-US" sz="1600" dirty="0">
                <a:solidFill>
                  <a:srgbClr val="C00000"/>
                </a:solidFill>
              </a:rPr>
              <a:t>, 2006 </a:t>
            </a:r>
          </a:p>
          <a:p>
            <a:r>
              <a:rPr lang="en-US" sz="1600" dirty="0">
                <a:solidFill>
                  <a:srgbClr val="C00000"/>
                </a:solidFill>
              </a:rPr>
              <a:t> </a:t>
            </a:r>
          </a:p>
        </p:txBody>
      </p:sp>
    </p:spTree>
    <p:extLst>
      <p:ext uri="{BB962C8B-B14F-4D97-AF65-F5344CB8AC3E}">
        <p14:creationId xmlns:p14="http://schemas.microsoft.com/office/powerpoint/2010/main" val="3533471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r>
              <a:rPr lang="en-US" dirty="0">
                <a:ea typeface="ＭＳ Ｐゴシック" charset="0"/>
              </a:rPr>
              <a:t>Symptoms of cerebellar ataxia </a:t>
            </a:r>
            <a:br>
              <a:rPr lang="en-US" dirty="0">
                <a:ea typeface="ＭＳ Ｐゴシック" charset="0"/>
              </a:rPr>
            </a:br>
            <a:endParaRPr lang="en-US" sz="3600" dirty="0">
              <a:ea typeface="ＭＳ Ｐゴシック" charset="0"/>
            </a:endParaRPr>
          </a:p>
        </p:txBody>
      </p:sp>
      <p:sp>
        <p:nvSpPr>
          <p:cNvPr id="22530" name="Rectangle 3"/>
          <p:cNvSpPr>
            <a:spLocks noGrp="1" noChangeArrowheads="1"/>
          </p:cNvSpPr>
          <p:nvPr>
            <p:ph idx="1"/>
          </p:nvPr>
        </p:nvSpPr>
        <p:spPr>
          <a:xfrm>
            <a:off x="288933" y="1700463"/>
            <a:ext cx="11301488" cy="4491789"/>
          </a:xfrm>
        </p:spPr>
        <p:txBody>
          <a:bodyPr>
            <a:normAutofit/>
          </a:bodyPr>
          <a:lstStyle/>
          <a:p>
            <a:pPr eaLnBrk="1" hangingPunct="1">
              <a:lnSpc>
                <a:spcPct val="90000"/>
              </a:lnSpc>
            </a:pPr>
            <a:r>
              <a:rPr lang="en-US" sz="2800" dirty="0">
                <a:ea typeface="ＭＳ Ｐゴシック" charset="0"/>
              </a:rPr>
              <a:t>Cerebellar Motor symptoms</a:t>
            </a:r>
          </a:p>
          <a:p>
            <a:pPr eaLnBrk="1" hangingPunct="1">
              <a:lnSpc>
                <a:spcPct val="90000"/>
              </a:lnSpc>
            </a:pPr>
            <a:r>
              <a:rPr lang="en-US" sz="2800" dirty="0">
                <a:ea typeface="ＭＳ Ｐゴシック" charset="0"/>
              </a:rPr>
              <a:t>Vestibular (relating to inner ear) symptoms</a:t>
            </a:r>
          </a:p>
          <a:p>
            <a:pPr eaLnBrk="1" hangingPunct="1">
              <a:lnSpc>
                <a:spcPct val="90000"/>
              </a:lnSpc>
            </a:pPr>
            <a:r>
              <a:rPr lang="en-US" sz="2800" dirty="0">
                <a:ea typeface="ＭＳ Ｐゴシック" charset="0"/>
              </a:rPr>
              <a:t>Cognitive and psychiatric symptoms</a:t>
            </a:r>
            <a:endParaRPr lang="en-US" sz="2400" dirty="0">
              <a:ea typeface="ＭＳ Ｐゴシック" charset="0"/>
            </a:endParaRPr>
          </a:p>
          <a:p>
            <a:pPr eaLnBrk="1" hangingPunct="1">
              <a:lnSpc>
                <a:spcPct val="90000"/>
              </a:lnSpc>
              <a:buFont typeface="Wingdings" charset="0"/>
              <a:buNone/>
            </a:pPr>
            <a:endParaRPr lang="en-US" dirty="0">
              <a:ea typeface="ＭＳ Ｐゴシック" charset="0"/>
            </a:endParaRPr>
          </a:p>
          <a:p>
            <a:pPr eaLnBrk="1" hangingPunct="1">
              <a:lnSpc>
                <a:spcPct val="90000"/>
              </a:lnSpc>
            </a:pPr>
            <a:endParaRPr lang="en-US" sz="2400" dirty="0">
              <a:ea typeface="ＭＳ Ｐゴシック" charset="0"/>
            </a:endParaRPr>
          </a:p>
        </p:txBody>
      </p:sp>
      <p:sp>
        <p:nvSpPr>
          <p:cNvPr id="2" name="TextBox 1">
            <a:extLst>
              <a:ext uri="{FF2B5EF4-FFF2-40B4-BE49-F238E27FC236}">
                <a16:creationId xmlns:a16="http://schemas.microsoft.com/office/drawing/2014/main" id="{EBFAE103-EFEE-CD4A-8E47-91FF6224CC93}"/>
              </a:ext>
            </a:extLst>
          </p:cNvPr>
          <p:cNvSpPr txBox="1"/>
          <p:nvPr/>
        </p:nvSpPr>
        <p:spPr>
          <a:xfrm>
            <a:off x="2645434" y="6192252"/>
            <a:ext cx="6901132" cy="338554"/>
          </a:xfrm>
          <a:prstGeom prst="rect">
            <a:avLst/>
          </a:prstGeom>
          <a:noFill/>
        </p:spPr>
        <p:txBody>
          <a:bodyPr wrap="square" rtlCol="0">
            <a:spAutoFit/>
          </a:bodyPr>
          <a:lstStyle/>
          <a:p>
            <a:r>
              <a:rPr lang="en-US" sz="1600" dirty="0" err="1">
                <a:solidFill>
                  <a:srgbClr val="C00000"/>
                </a:solidFill>
              </a:rPr>
              <a:t>Manto</a:t>
            </a:r>
            <a:r>
              <a:rPr lang="en-US" sz="1600" dirty="0">
                <a:solidFill>
                  <a:srgbClr val="C00000"/>
                </a:solidFill>
              </a:rPr>
              <a:t>, et. al. Cerebellar Ataxias-an update</a:t>
            </a:r>
            <a:r>
              <a:rPr lang="en-US" sz="1600" i="1" dirty="0">
                <a:solidFill>
                  <a:srgbClr val="C00000"/>
                </a:solidFill>
              </a:rPr>
              <a:t>, </a:t>
            </a:r>
            <a:r>
              <a:rPr lang="en-US" sz="1600" i="1" dirty="0" err="1">
                <a:solidFill>
                  <a:srgbClr val="C00000"/>
                </a:solidFill>
              </a:rPr>
              <a:t>Curr</a:t>
            </a:r>
            <a:r>
              <a:rPr lang="en-US" sz="1600" i="1" dirty="0">
                <a:solidFill>
                  <a:srgbClr val="C00000"/>
                </a:solidFill>
              </a:rPr>
              <a:t> </a:t>
            </a:r>
            <a:r>
              <a:rPr lang="en-US" sz="1600" i="1" dirty="0" err="1">
                <a:solidFill>
                  <a:srgbClr val="C00000"/>
                </a:solidFill>
              </a:rPr>
              <a:t>Opin</a:t>
            </a:r>
            <a:r>
              <a:rPr lang="en-US" sz="1600" i="1" dirty="0">
                <a:solidFill>
                  <a:srgbClr val="C00000"/>
                </a:solidFill>
              </a:rPr>
              <a:t> Neurol, 2020</a:t>
            </a:r>
          </a:p>
        </p:txBody>
      </p:sp>
    </p:spTree>
    <p:extLst>
      <p:ext uri="{BB962C8B-B14F-4D97-AF65-F5344CB8AC3E}">
        <p14:creationId xmlns:p14="http://schemas.microsoft.com/office/powerpoint/2010/main" val="62518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dissolve">
                                      <p:cBhvr>
                                        <p:cTn id="7" dur="500"/>
                                        <p:tgtEl>
                                          <p:spTgt spid="22530">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2530">
                                            <p:txEl>
                                              <p:pRg st="1" end="1"/>
                                            </p:txEl>
                                          </p:spTgt>
                                        </p:tgtEl>
                                        <p:attrNameLst>
                                          <p:attrName>style.visibility</p:attrName>
                                        </p:attrNameLst>
                                      </p:cBhvr>
                                      <p:to>
                                        <p:strVal val="visible"/>
                                      </p:to>
                                    </p:set>
                                    <p:animEffect transition="in" filter="dissolve">
                                      <p:cBhvr>
                                        <p:cTn id="10" dur="500"/>
                                        <p:tgtEl>
                                          <p:spTgt spid="22530">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22530">
                                            <p:txEl>
                                              <p:pRg st="2" end="2"/>
                                            </p:txEl>
                                          </p:spTgt>
                                        </p:tgtEl>
                                        <p:attrNameLst>
                                          <p:attrName>style.visibility</p:attrName>
                                        </p:attrNameLst>
                                      </p:cBhvr>
                                      <p:to>
                                        <p:strVal val="visible"/>
                                      </p:to>
                                    </p:set>
                                    <p:animEffect transition="in" filter="dissolve">
                                      <p:cBhvr>
                                        <p:cTn id="13" dur="500"/>
                                        <p:tgtEl>
                                          <p:spTgt spid="225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r>
              <a:rPr lang="en-US" dirty="0">
                <a:ea typeface="ＭＳ Ｐゴシック" charset="0"/>
              </a:rPr>
              <a:t>Symptoms of cerebellar ataxia </a:t>
            </a:r>
            <a:br>
              <a:rPr lang="en-US" dirty="0">
                <a:ea typeface="ＭＳ Ｐゴシック" charset="0"/>
              </a:rPr>
            </a:br>
            <a:endParaRPr lang="en-US" sz="3600" dirty="0">
              <a:ea typeface="ＭＳ Ｐゴシック" charset="0"/>
            </a:endParaRPr>
          </a:p>
        </p:txBody>
      </p:sp>
      <p:sp>
        <p:nvSpPr>
          <p:cNvPr id="22530" name="Rectangle 3"/>
          <p:cNvSpPr>
            <a:spLocks noGrp="1" noChangeArrowheads="1"/>
          </p:cNvSpPr>
          <p:nvPr>
            <p:ph idx="1"/>
          </p:nvPr>
        </p:nvSpPr>
        <p:spPr/>
        <p:txBody>
          <a:bodyPr/>
          <a:lstStyle/>
          <a:p>
            <a:pPr eaLnBrk="1" hangingPunct="1">
              <a:lnSpc>
                <a:spcPct val="90000"/>
              </a:lnSpc>
              <a:buFont typeface="Wingdings" charset="0"/>
              <a:buNone/>
            </a:pPr>
            <a:r>
              <a:rPr lang="en-US" sz="2400" b="1" u="sng" dirty="0">
                <a:ea typeface="ＭＳ Ｐゴシック" charset="0"/>
              </a:rPr>
              <a:t>Motor Symptoms:</a:t>
            </a:r>
          </a:p>
          <a:p>
            <a:pPr eaLnBrk="1" hangingPunct="1">
              <a:lnSpc>
                <a:spcPct val="90000"/>
              </a:lnSpc>
            </a:pPr>
            <a:r>
              <a:rPr lang="en-US" sz="2800" dirty="0">
                <a:ea typeface="ＭＳ Ｐゴシック" charset="0"/>
              </a:rPr>
              <a:t>Impaired walking(“walking like a drunk”) </a:t>
            </a:r>
          </a:p>
          <a:p>
            <a:pPr eaLnBrk="1" hangingPunct="1">
              <a:lnSpc>
                <a:spcPct val="90000"/>
              </a:lnSpc>
            </a:pPr>
            <a:r>
              <a:rPr lang="en-US" sz="2800" dirty="0">
                <a:ea typeface="ＭＳ Ｐゴシック" charset="0"/>
              </a:rPr>
              <a:t>Poor balance (falls)</a:t>
            </a:r>
          </a:p>
          <a:p>
            <a:pPr eaLnBrk="1" hangingPunct="1">
              <a:lnSpc>
                <a:spcPct val="90000"/>
              </a:lnSpc>
            </a:pPr>
            <a:r>
              <a:rPr lang="en-US" sz="2800" dirty="0">
                <a:ea typeface="ＭＳ Ｐゴシック" charset="0"/>
              </a:rPr>
              <a:t>Clumsy hands</a:t>
            </a:r>
          </a:p>
          <a:p>
            <a:pPr eaLnBrk="1" hangingPunct="1">
              <a:lnSpc>
                <a:spcPct val="90000"/>
              </a:lnSpc>
            </a:pPr>
            <a:r>
              <a:rPr lang="en-US" sz="2800" dirty="0">
                <a:ea typeface="ＭＳ Ｐゴシック" charset="0"/>
              </a:rPr>
              <a:t>Slurred speech</a:t>
            </a:r>
          </a:p>
          <a:p>
            <a:pPr eaLnBrk="1" hangingPunct="1">
              <a:lnSpc>
                <a:spcPct val="90000"/>
              </a:lnSpc>
            </a:pPr>
            <a:r>
              <a:rPr lang="en-US" sz="2800" dirty="0">
                <a:ea typeface="ＭＳ Ｐゴシック" charset="0"/>
              </a:rPr>
              <a:t>Stiffness and slowness</a:t>
            </a:r>
          </a:p>
          <a:p>
            <a:pPr>
              <a:buFont typeface="Wingdings" pitchFamily="2" charset="2"/>
              <a:buChar char="§"/>
              <a:defRPr/>
            </a:pPr>
            <a:r>
              <a:rPr lang="en-US" sz="2800" dirty="0"/>
              <a:t>Swallowing difficulty</a:t>
            </a:r>
          </a:p>
          <a:p>
            <a:pPr eaLnBrk="1" hangingPunct="1">
              <a:lnSpc>
                <a:spcPct val="90000"/>
              </a:lnSpc>
            </a:pPr>
            <a:endParaRPr lang="en-US" sz="2400" dirty="0">
              <a:ea typeface="ＭＳ Ｐゴシック" charset="0"/>
            </a:endParaRPr>
          </a:p>
          <a:p>
            <a:pPr eaLnBrk="1" hangingPunct="1">
              <a:lnSpc>
                <a:spcPct val="90000"/>
              </a:lnSpc>
              <a:buFont typeface="Wingdings" charset="0"/>
              <a:buNone/>
            </a:pPr>
            <a:endParaRPr lang="en-US" dirty="0">
              <a:ea typeface="ＭＳ Ｐゴシック" charset="0"/>
            </a:endParaRPr>
          </a:p>
          <a:p>
            <a:pPr eaLnBrk="1" hangingPunct="1">
              <a:lnSpc>
                <a:spcPct val="90000"/>
              </a:lnSpc>
            </a:pPr>
            <a:endParaRPr lang="en-US" sz="2400" dirty="0">
              <a:ea typeface="ＭＳ Ｐゴシック" charset="0"/>
            </a:endParaRPr>
          </a:p>
        </p:txBody>
      </p:sp>
      <p:sp>
        <p:nvSpPr>
          <p:cNvPr id="2" name="TextBox 1">
            <a:extLst>
              <a:ext uri="{FF2B5EF4-FFF2-40B4-BE49-F238E27FC236}">
                <a16:creationId xmlns:a16="http://schemas.microsoft.com/office/drawing/2014/main" id="{EBFAE103-EFEE-CD4A-8E47-91FF6224CC93}"/>
              </a:ext>
            </a:extLst>
          </p:cNvPr>
          <p:cNvSpPr txBox="1"/>
          <p:nvPr/>
        </p:nvSpPr>
        <p:spPr>
          <a:xfrm>
            <a:off x="3095904" y="6096000"/>
            <a:ext cx="4542141" cy="584775"/>
          </a:xfrm>
          <a:prstGeom prst="rect">
            <a:avLst/>
          </a:prstGeom>
          <a:noFill/>
        </p:spPr>
        <p:txBody>
          <a:bodyPr wrap="none" rtlCol="0">
            <a:spAutoFit/>
          </a:bodyPr>
          <a:lstStyle/>
          <a:p>
            <a:r>
              <a:rPr lang="en-US" sz="1600" dirty="0" err="1">
                <a:solidFill>
                  <a:srgbClr val="C00000"/>
                </a:solidFill>
              </a:rPr>
              <a:t>Subramony</a:t>
            </a:r>
            <a:r>
              <a:rPr lang="en-US" sz="1600" dirty="0">
                <a:solidFill>
                  <a:srgbClr val="C00000"/>
                </a:solidFill>
              </a:rPr>
              <a:t> &amp; Xia </a:t>
            </a:r>
            <a:r>
              <a:rPr lang="en-US" sz="1600" i="1" dirty="0">
                <a:solidFill>
                  <a:srgbClr val="C00000"/>
                </a:solidFill>
              </a:rPr>
              <a:t>‘Ataxic and Cerebellar Disorders’. </a:t>
            </a:r>
          </a:p>
          <a:p>
            <a:r>
              <a:rPr lang="en-US" sz="1600" i="1" dirty="0">
                <a:solidFill>
                  <a:srgbClr val="C00000"/>
                </a:solidFill>
              </a:rPr>
              <a:t>Bradley’s Neurology in Clinical Practice. 2016. </a:t>
            </a:r>
            <a:r>
              <a:rPr lang="en-US" sz="1600" dirty="0">
                <a:solidFill>
                  <a:srgbClr val="C00000"/>
                </a:solidFill>
              </a:rPr>
              <a:t>7</a:t>
            </a:r>
            <a:r>
              <a:rPr lang="en-US" sz="1600" baseline="30000" dirty="0">
                <a:solidFill>
                  <a:srgbClr val="C00000"/>
                </a:solidFill>
              </a:rPr>
              <a:t>th</a:t>
            </a:r>
            <a:r>
              <a:rPr lang="en-US" sz="1600" dirty="0">
                <a:solidFill>
                  <a:srgbClr val="C00000"/>
                </a:solidFill>
              </a:rPr>
              <a:t> Ed</a:t>
            </a:r>
          </a:p>
        </p:txBody>
      </p:sp>
    </p:spTree>
    <p:extLst>
      <p:ext uri="{BB962C8B-B14F-4D97-AF65-F5344CB8AC3E}">
        <p14:creationId xmlns:p14="http://schemas.microsoft.com/office/powerpoint/2010/main" val="146536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2530">
                                            <p:txEl>
                                              <p:pRg st="1" end="1"/>
                                            </p:txEl>
                                          </p:spTgt>
                                        </p:tgtEl>
                                        <p:attrNameLst>
                                          <p:attrName>style.visibility</p:attrName>
                                        </p:attrNameLst>
                                      </p:cBhvr>
                                      <p:to>
                                        <p:strVal val="visible"/>
                                      </p:to>
                                    </p:set>
                                    <p:animEffect transition="in" filter="checkerboard(across)">
                                      <p:cBhvr>
                                        <p:cTn id="7" dur="500"/>
                                        <p:tgtEl>
                                          <p:spTgt spid="22530">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2530">
                                            <p:txEl>
                                              <p:pRg st="2" end="2"/>
                                            </p:txEl>
                                          </p:spTgt>
                                        </p:tgtEl>
                                        <p:attrNameLst>
                                          <p:attrName>style.visibility</p:attrName>
                                        </p:attrNameLst>
                                      </p:cBhvr>
                                      <p:to>
                                        <p:strVal val="visible"/>
                                      </p:to>
                                    </p:set>
                                    <p:animEffect transition="in" filter="checkerboard(across)">
                                      <p:cBhvr>
                                        <p:cTn id="10" dur="500"/>
                                        <p:tgtEl>
                                          <p:spTgt spid="22530">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22530">
                                            <p:txEl>
                                              <p:pRg st="3" end="3"/>
                                            </p:txEl>
                                          </p:spTgt>
                                        </p:tgtEl>
                                        <p:attrNameLst>
                                          <p:attrName>style.visibility</p:attrName>
                                        </p:attrNameLst>
                                      </p:cBhvr>
                                      <p:to>
                                        <p:strVal val="visible"/>
                                      </p:to>
                                    </p:set>
                                    <p:animEffect transition="in" filter="checkerboard(across)">
                                      <p:cBhvr>
                                        <p:cTn id="13" dur="500"/>
                                        <p:tgtEl>
                                          <p:spTgt spid="22530">
                                            <p:txEl>
                                              <p:pRg st="3" end="3"/>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22530">
                                            <p:txEl>
                                              <p:pRg st="4" end="4"/>
                                            </p:txEl>
                                          </p:spTgt>
                                        </p:tgtEl>
                                        <p:attrNameLst>
                                          <p:attrName>style.visibility</p:attrName>
                                        </p:attrNameLst>
                                      </p:cBhvr>
                                      <p:to>
                                        <p:strVal val="visible"/>
                                      </p:to>
                                    </p:set>
                                    <p:animEffect transition="in" filter="checkerboard(across)">
                                      <p:cBhvr>
                                        <p:cTn id="16" dur="500"/>
                                        <p:tgtEl>
                                          <p:spTgt spid="22530">
                                            <p:txEl>
                                              <p:pRg st="4" end="4"/>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22530">
                                            <p:txEl>
                                              <p:pRg st="5" end="5"/>
                                            </p:txEl>
                                          </p:spTgt>
                                        </p:tgtEl>
                                        <p:attrNameLst>
                                          <p:attrName>style.visibility</p:attrName>
                                        </p:attrNameLst>
                                      </p:cBhvr>
                                      <p:to>
                                        <p:strVal val="visible"/>
                                      </p:to>
                                    </p:set>
                                    <p:animEffect transition="in" filter="checkerboard(across)">
                                      <p:cBhvr>
                                        <p:cTn id="19" dur="500"/>
                                        <p:tgtEl>
                                          <p:spTgt spid="22530">
                                            <p:txEl>
                                              <p:pRg st="5" end="5"/>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22530">
                                            <p:txEl>
                                              <p:pRg st="6" end="6"/>
                                            </p:txEl>
                                          </p:spTgt>
                                        </p:tgtEl>
                                        <p:attrNameLst>
                                          <p:attrName>style.visibility</p:attrName>
                                        </p:attrNameLst>
                                      </p:cBhvr>
                                      <p:to>
                                        <p:strVal val="visible"/>
                                      </p:to>
                                    </p:set>
                                    <p:animEffect transition="in" filter="checkerboard(across)">
                                      <p:cBhvr>
                                        <p:cTn id="22" dur="500"/>
                                        <p:tgtEl>
                                          <p:spTgt spid="2253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r>
              <a:rPr lang="en-US" dirty="0">
                <a:ea typeface="ＭＳ Ｐゴシック" charset="0"/>
              </a:rPr>
              <a:t>Symptoms of cerebellar ataxia </a:t>
            </a:r>
            <a:br>
              <a:rPr lang="en-US" dirty="0">
                <a:ea typeface="ＭＳ Ｐゴシック" charset="0"/>
              </a:rPr>
            </a:br>
            <a:endParaRPr lang="en-US" sz="3600" dirty="0">
              <a:ea typeface="ＭＳ Ｐゴシック" charset="0"/>
            </a:endParaRPr>
          </a:p>
        </p:txBody>
      </p:sp>
      <p:sp>
        <p:nvSpPr>
          <p:cNvPr id="22530" name="Rectangle 3"/>
          <p:cNvSpPr>
            <a:spLocks noGrp="1" noChangeArrowheads="1"/>
          </p:cNvSpPr>
          <p:nvPr>
            <p:ph idx="1"/>
          </p:nvPr>
        </p:nvSpPr>
        <p:spPr/>
        <p:txBody>
          <a:bodyPr/>
          <a:lstStyle/>
          <a:p>
            <a:pPr eaLnBrk="1" hangingPunct="1">
              <a:lnSpc>
                <a:spcPct val="90000"/>
              </a:lnSpc>
              <a:buFont typeface="Wingdings" charset="0"/>
              <a:buNone/>
            </a:pPr>
            <a:r>
              <a:rPr lang="en-US" sz="2400" b="1" u="sng" dirty="0">
                <a:ea typeface="ＭＳ Ｐゴシック" charset="0"/>
              </a:rPr>
              <a:t>Vestibular Symptoms:</a:t>
            </a:r>
          </a:p>
          <a:p>
            <a:r>
              <a:rPr lang="en-US" sz="2800" dirty="0">
                <a:ea typeface="ＭＳ Ｐゴシック" charset="0"/>
              </a:rPr>
              <a:t>Dizziness, vertigo</a:t>
            </a:r>
          </a:p>
          <a:p>
            <a:r>
              <a:rPr lang="en-US" sz="2800" dirty="0">
                <a:ea typeface="ＭＳ Ｐゴシック" charset="0"/>
              </a:rPr>
              <a:t>Poor balance (falls)</a:t>
            </a:r>
          </a:p>
          <a:p>
            <a:pPr>
              <a:defRPr/>
            </a:pPr>
            <a:r>
              <a:rPr lang="en-US" sz="2800" dirty="0"/>
              <a:t>Visual impairment</a:t>
            </a:r>
          </a:p>
          <a:p>
            <a:pPr lvl="1">
              <a:buFont typeface="Wingdings" pitchFamily="2" charset="2"/>
              <a:buChar char="§"/>
              <a:defRPr/>
            </a:pPr>
            <a:r>
              <a:rPr lang="en-US" sz="2800" dirty="0"/>
              <a:t>Blurred vision, double vision, “jumping’ vision</a:t>
            </a:r>
          </a:p>
          <a:p>
            <a:pPr marL="0" indent="0" eaLnBrk="1" hangingPunct="1">
              <a:lnSpc>
                <a:spcPct val="90000"/>
              </a:lnSpc>
              <a:buNone/>
            </a:pPr>
            <a:endParaRPr lang="en-US" sz="2400" dirty="0">
              <a:ea typeface="ＭＳ Ｐゴシック" charset="0"/>
            </a:endParaRPr>
          </a:p>
          <a:p>
            <a:pPr eaLnBrk="1" hangingPunct="1">
              <a:lnSpc>
                <a:spcPct val="90000"/>
              </a:lnSpc>
              <a:buFont typeface="Wingdings" charset="0"/>
              <a:buNone/>
            </a:pPr>
            <a:endParaRPr lang="en-US" dirty="0">
              <a:ea typeface="ＭＳ Ｐゴシック" charset="0"/>
            </a:endParaRPr>
          </a:p>
          <a:p>
            <a:pPr eaLnBrk="1" hangingPunct="1">
              <a:lnSpc>
                <a:spcPct val="90000"/>
              </a:lnSpc>
            </a:pPr>
            <a:endParaRPr lang="en-US" sz="2400" dirty="0">
              <a:ea typeface="ＭＳ Ｐゴシック" charset="0"/>
            </a:endParaRPr>
          </a:p>
        </p:txBody>
      </p:sp>
      <p:sp>
        <p:nvSpPr>
          <p:cNvPr id="2" name="TextBox 1">
            <a:extLst>
              <a:ext uri="{FF2B5EF4-FFF2-40B4-BE49-F238E27FC236}">
                <a16:creationId xmlns:a16="http://schemas.microsoft.com/office/drawing/2014/main" id="{EBFAE103-EFEE-CD4A-8E47-91FF6224CC93}"/>
              </a:ext>
            </a:extLst>
          </p:cNvPr>
          <p:cNvSpPr txBox="1"/>
          <p:nvPr/>
        </p:nvSpPr>
        <p:spPr>
          <a:xfrm>
            <a:off x="3095904" y="6096000"/>
            <a:ext cx="4542141" cy="584775"/>
          </a:xfrm>
          <a:prstGeom prst="rect">
            <a:avLst/>
          </a:prstGeom>
          <a:noFill/>
        </p:spPr>
        <p:txBody>
          <a:bodyPr wrap="none" rtlCol="0">
            <a:spAutoFit/>
          </a:bodyPr>
          <a:lstStyle/>
          <a:p>
            <a:r>
              <a:rPr lang="en-US" sz="1600" dirty="0" err="1">
                <a:solidFill>
                  <a:srgbClr val="C00000"/>
                </a:solidFill>
              </a:rPr>
              <a:t>Subramony</a:t>
            </a:r>
            <a:r>
              <a:rPr lang="en-US" sz="1600" dirty="0">
                <a:solidFill>
                  <a:srgbClr val="C00000"/>
                </a:solidFill>
              </a:rPr>
              <a:t> &amp; Xia </a:t>
            </a:r>
            <a:r>
              <a:rPr lang="en-US" sz="1600" i="1" dirty="0">
                <a:solidFill>
                  <a:srgbClr val="C00000"/>
                </a:solidFill>
              </a:rPr>
              <a:t>‘Ataxic and Cerebellar Disorders’. </a:t>
            </a:r>
          </a:p>
          <a:p>
            <a:r>
              <a:rPr lang="en-US" sz="1600" i="1" dirty="0">
                <a:solidFill>
                  <a:srgbClr val="C00000"/>
                </a:solidFill>
              </a:rPr>
              <a:t>Bradley’s Neurology in Clinical Practice. 2016. </a:t>
            </a:r>
            <a:r>
              <a:rPr lang="en-US" sz="1600" dirty="0">
                <a:solidFill>
                  <a:srgbClr val="C00000"/>
                </a:solidFill>
              </a:rPr>
              <a:t>7</a:t>
            </a:r>
            <a:r>
              <a:rPr lang="en-US" sz="1600" baseline="30000" dirty="0">
                <a:solidFill>
                  <a:srgbClr val="C00000"/>
                </a:solidFill>
              </a:rPr>
              <a:t>th</a:t>
            </a:r>
            <a:r>
              <a:rPr lang="en-US" sz="1600" dirty="0">
                <a:solidFill>
                  <a:srgbClr val="C00000"/>
                </a:solidFill>
              </a:rPr>
              <a:t> Ed</a:t>
            </a:r>
          </a:p>
        </p:txBody>
      </p:sp>
    </p:spTree>
    <p:extLst>
      <p:ext uri="{BB962C8B-B14F-4D97-AF65-F5344CB8AC3E}">
        <p14:creationId xmlns:p14="http://schemas.microsoft.com/office/powerpoint/2010/main" val="392164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530">
                                            <p:txEl>
                                              <p:pRg st="1" end="1"/>
                                            </p:txEl>
                                          </p:spTgt>
                                        </p:tgtEl>
                                        <p:attrNameLst>
                                          <p:attrName>style.visibility</p:attrName>
                                        </p:attrNameLst>
                                      </p:cBhvr>
                                      <p:to>
                                        <p:strVal val="visible"/>
                                      </p:to>
                                    </p:set>
                                    <p:animEffect transition="in" filter="blinds(horizontal)">
                                      <p:cBhvr>
                                        <p:cTn id="7" dur="500"/>
                                        <p:tgtEl>
                                          <p:spTgt spid="22530">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2530">
                                            <p:txEl>
                                              <p:pRg st="2" end="2"/>
                                            </p:txEl>
                                          </p:spTgt>
                                        </p:tgtEl>
                                        <p:attrNameLst>
                                          <p:attrName>style.visibility</p:attrName>
                                        </p:attrNameLst>
                                      </p:cBhvr>
                                      <p:to>
                                        <p:strVal val="visible"/>
                                      </p:to>
                                    </p:set>
                                    <p:animEffect transition="in" filter="blinds(horizontal)">
                                      <p:cBhvr>
                                        <p:cTn id="10" dur="500"/>
                                        <p:tgtEl>
                                          <p:spTgt spid="22530">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2530">
                                            <p:txEl>
                                              <p:pRg st="3" end="3"/>
                                            </p:txEl>
                                          </p:spTgt>
                                        </p:tgtEl>
                                        <p:attrNameLst>
                                          <p:attrName>style.visibility</p:attrName>
                                        </p:attrNameLst>
                                      </p:cBhvr>
                                      <p:to>
                                        <p:strVal val="visible"/>
                                      </p:to>
                                    </p:set>
                                    <p:animEffect transition="in" filter="blinds(horizontal)">
                                      <p:cBhvr>
                                        <p:cTn id="13" dur="500"/>
                                        <p:tgtEl>
                                          <p:spTgt spid="22530">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2530">
                                            <p:txEl>
                                              <p:pRg st="4" end="4"/>
                                            </p:txEl>
                                          </p:spTgt>
                                        </p:tgtEl>
                                        <p:attrNameLst>
                                          <p:attrName>style.visibility</p:attrName>
                                        </p:attrNameLst>
                                      </p:cBhvr>
                                      <p:to>
                                        <p:strVal val="visible"/>
                                      </p:to>
                                    </p:set>
                                    <p:animEffect transition="in" filter="blinds(horizontal)">
                                      <p:cBhvr>
                                        <p:cTn id="16" dur="500"/>
                                        <p:tgtEl>
                                          <p:spTgt spid="225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r>
              <a:rPr lang="en-US" dirty="0">
                <a:ea typeface="ＭＳ Ｐゴシック" charset="0"/>
              </a:rPr>
              <a:t>Symptoms of cerebellar ataxia </a:t>
            </a:r>
            <a:br>
              <a:rPr lang="en-US" dirty="0">
                <a:ea typeface="ＭＳ Ｐゴシック" charset="0"/>
              </a:rPr>
            </a:br>
            <a:endParaRPr lang="en-US" sz="3600" dirty="0">
              <a:ea typeface="ＭＳ Ｐゴシック" charset="0"/>
            </a:endParaRPr>
          </a:p>
        </p:txBody>
      </p:sp>
      <p:sp>
        <p:nvSpPr>
          <p:cNvPr id="22530" name="Rectangle 3"/>
          <p:cNvSpPr>
            <a:spLocks noGrp="1" noChangeArrowheads="1"/>
          </p:cNvSpPr>
          <p:nvPr>
            <p:ph idx="1"/>
          </p:nvPr>
        </p:nvSpPr>
        <p:spPr/>
        <p:txBody>
          <a:bodyPr>
            <a:normAutofit fontScale="92500" lnSpcReduction="10000"/>
          </a:bodyPr>
          <a:lstStyle/>
          <a:p>
            <a:pPr eaLnBrk="1" hangingPunct="1">
              <a:lnSpc>
                <a:spcPct val="90000"/>
              </a:lnSpc>
              <a:buFont typeface="Wingdings" charset="0"/>
              <a:buNone/>
            </a:pPr>
            <a:r>
              <a:rPr lang="en-US" sz="2600" b="1" u="sng" dirty="0">
                <a:ea typeface="ＭＳ Ｐゴシック" charset="0"/>
              </a:rPr>
              <a:t>Cerebellar Cognitive Affective Syndrome:</a:t>
            </a:r>
          </a:p>
          <a:p>
            <a:r>
              <a:rPr lang="en-US" sz="2400" dirty="0">
                <a:ea typeface="ＭＳ Ｐゴシック" charset="0"/>
              </a:rPr>
              <a:t>Emotional problems</a:t>
            </a:r>
          </a:p>
          <a:p>
            <a:pPr lvl="1"/>
            <a:r>
              <a:rPr lang="en-US" sz="2400" dirty="0">
                <a:ea typeface="ＭＳ Ｐゴシック" charset="0"/>
              </a:rPr>
              <a:t>Mood dysregulation</a:t>
            </a:r>
          </a:p>
          <a:p>
            <a:pPr lvl="1"/>
            <a:r>
              <a:rPr lang="en-US" sz="2400" dirty="0">
                <a:ea typeface="ＭＳ Ｐゴシック" charset="0"/>
              </a:rPr>
              <a:t>Impulsivity</a:t>
            </a:r>
          </a:p>
          <a:p>
            <a:pPr lvl="1"/>
            <a:r>
              <a:rPr lang="en-US" sz="2400" dirty="0">
                <a:ea typeface="ＭＳ Ｐゴシック" charset="0"/>
              </a:rPr>
              <a:t>Disinhibition</a:t>
            </a:r>
          </a:p>
          <a:p>
            <a:pPr lvl="1"/>
            <a:r>
              <a:rPr lang="en-US" sz="2400" dirty="0">
                <a:ea typeface="ＭＳ Ｐゴシック" charset="0"/>
              </a:rPr>
              <a:t>Apathy</a:t>
            </a:r>
          </a:p>
          <a:p>
            <a:pPr lvl="1"/>
            <a:r>
              <a:rPr lang="en-US" sz="2400" dirty="0">
                <a:ea typeface="ＭＳ Ｐゴシック" charset="0"/>
              </a:rPr>
              <a:t>Anger and Irritability</a:t>
            </a:r>
          </a:p>
          <a:p>
            <a:r>
              <a:rPr lang="en-US" sz="2400" dirty="0">
                <a:ea typeface="ＭＳ Ｐゴシック" charset="0"/>
              </a:rPr>
              <a:t>Cognitive impairment</a:t>
            </a:r>
          </a:p>
          <a:p>
            <a:pPr lvl="1"/>
            <a:r>
              <a:rPr lang="en-US" sz="2400" dirty="0">
                <a:ea typeface="ＭＳ Ｐゴシック" charset="0"/>
              </a:rPr>
              <a:t>Planning and sequencing</a:t>
            </a:r>
          </a:p>
          <a:p>
            <a:pPr lvl="1"/>
            <a:r>
              <a:rPr lang="en-US" sz="2400" dirty="0">
                <a:ea typeface="ＭＳ Ｐゴシック" charset="0"/>
              </a:rPr>
              <a:t>Language</a:t>
            </a:r>
          </a:p>
          <a:p>
            <a:pPr lvl="1"/>
            <a:r>
              <a:rPr lang="en-US" sz="2400" dirty="0">
                <a:ea typeface="ＭＳ Ｐゴシック" charset="0"/>
              </a:rPr>
              <a:t>Memory</a:t>
            </a:r>
          </a:p>
          <a:p>
            <a:pPr lvl="1"/>
            <a:r>
              <a:rPr lang="en-US" sz="2400" dirty="0">
                <a:ea typeface="ＭＳ Ｐゴシック" charset="0"/>
              </a:rPr>
              <a:t>Reasoning</a:t>
            </a:r>
          </a:p>
          <a:p>
            <a:pPr eaLnBrk="1" hangingPunct="1">
              <a:lnSpc>
                <a:spcPct val="90000"/>
              </a:lnSpc>
            </a:pPr>
            <a:endParaRPr lang="en-US" sz="2400" dirty="0">
              <a:ea typeface="ＭＳ Ｐゴシック" charset="0"/>
            </a:endParaRPr>
          </a:p>
        </p:txBody>
      </p:sp>
      <p:sp>
        <p:nvSpPr>
          <p:cNvPr id="2" name="TextBox 1">
            <a:extLst>
              <a:ext uri="{FF2B5EF4-FFF2-40B4-BE49-F238E27FC236}">
                <a16:creationId xmlns:a16="http://schemas.microsoft.com/office/drawing/2014/main" id="{EBFAE103-EFEE-CD4A-8E47-91FF6224CC93}"/>
              </a:ext>
            </a:extLst>
          </p:cNvPr>
          <p:cNvSpPr txBox="1"/>
          <p:nvPr/>
        </p:nvSpPr>
        <p:spPr>
          <a:xfrm>
            <a:off x="2981604" y="6114333"/>
            <a:ext cx="6925037" cy="984885"/>
          </a:xfrm>
          <a:prstGeom prst="rect">
            <a:avLst/>
          </a:prstGeom>
          <a:noFill/>
        </p:spPr>
        <p:txBody>
          <a:bodyPr wrap="none" rtlCol="0">
            <a:spAutoFit/>
          </a:bodyPr>
          <a:lstStyle/>
          <a:p>
            <a:r>
              <a:rPr lang="en-US" sz="1400" dirty="0" err="1">
                <a:solidFill>
                  <a:srgbClr val="C00000"/>
                </a:solidFill>
                <a:latin typeface="Arial" panose="020B0604020202020204" pitchFamily="34" charset="0"/>
                <a:cs typeface="Arial" panose="020B0604020202020204" pitchFamily="34" charset="0"/>
              </a:rPr>
              <a:t>Schmahmann</a:t>
            </a:r>
            <a:r>
              <a:rPr lang="en-US" sz="1400" dirty="0">
                <a:solidFill>
                  <a:srgbClr val="C00000"/>
                </a:solidFill>
                <a:latin typeface="Arial" panose="020B0604020202020204" pitchFamily="34" charset="0"/>
                <a:cs typeface="Arial" panose="020B0604020202020204" pitchFamily="34" charset="0"/>
              </a:rPr>
              <a:t> &amp; Sherman, </a:t>
            </a:r>
            <a:r>
              <a:rPr lang="en-US" sz="1400" i="1" dirty="0">
                <a:solidFill>
                  <a:srgbClr val="C00000"/>
                </a:solidFill>
                <a:latin typeface="Arial" panose="020B0604020202020204" pitchFamily="34" charset="0"/>
                <a:cs typeface="Arial" panose="020B0604020202020204" pitchFamily="34" charset="0"/>
              </a:rPr>
              <a:t>The Cerebellar Cognitive Affective Syndrome, </a:t>
            </a:r>
            <a:r>
              <a:rPr lang="en-US" sz="1400" dirty="0">
                <a:solidFill>
                  <a:srgbClr val="C00000"/>
                </a:solidFill>
                <a:latin typeface="Arial" panose="020B0604020202020204" pitchFamily="34" charset="0"/>
                <a:cs typeface="Arial" panose="020B0604020202020204" pitchFamily="34" charset="0"/>
              </a:rPr>
              <a:t>Brain, 1998</a:t>
            </a:r>
          </a:p>
          <a:p>
            <a:r>
              <a:rPr lang="en-US" sz="1400" dirty="0" err="1">
                <a:solidFill>
                  <a:srgbClr val="C00000"/>
                </a:solidFill>
                <a:latin typeface="Arial" panose="020B0604020202020204" pitchFamily="34" charset="0"/>
                <a:cs typeface="Arial" panose="020B0604020202020204" pitchFamily="34" charset="0"/>
              </a:rPr>
              <a:t>Adamaszek</a:t>
            </a:r>
            <a:r>
              <a:rPr lang="en-US" sz="1400" dirty="0">
                <a:solidFill>
                  <a:srgbClr val="C00000"/>
                </a:solidFill>
                <a:latin typeface="Arial" panose="020B0604020202020204" pitchFamily="34" charset="0"/>
                <a:cs typeface="Arial" panose="020B0604020202020204" pitchFamily="34" charset="0"/>
              </a:rPr>
              <a:t>, et. al, Consensus Paper: Cerebellum &amp; Emotion, Cerebellum, 2017</a:t>
            </a:r>
          </a:p>
          <a:p>
            <a:endParaRPr lang="en-US" sz="1400" dirty="0">
              <a:solidFill>
                <a:srgbClr val="C00000"/>
              </a:solidFill>
              <a:latin typeface="Arial" panose="020B0604020202020204" pitchFamily="34" charset="0"/>
              <a:cs typeface="Arial" panose="020B0604020202020204" pitchFamily="34" charset="0"/>
            </a:endParaRPr>
          </a:p>
          <a:p>
            <a:endParaRPr lang="en-US" sz="1600" dirty="0">
              <a:solidFill>
                <a:srgbClr val="C00000"/>
              </a:solidFill>
            </a:endParaRPr>
          </a:p>
        </p:txBody>
      </p:sp>
    </p:spTree>
    <p:extLst>
      <p:ext uri="{BB962C8B-B14F-4D97-AF65-F5344CB8AC3E}">
        <p14:creationId xmlns:p14="http://schemas.microsoft.com/office/powerpoint/2010/main" val="2732831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530">
                                            <p:txEl>
                                              <p:pRg st="1" end="1"/>
                                            </p:txEl>
                                          </p:spTgt>
                                        </p:tgtEl>
                                        <p:attrNameLst>
                                          <p:attrName>style.visibility</p:attrName>
                                        </p:attrNameLst>
                                      </p:cBhvr>
                                      <p:to>
                                        <p:strVal val="visible"/>
                                      </p:to>
                                    </p:set>
                                    <p:animEffect transition="in" filter="blinds(horizontal)">
                                      <p:cBhvr>
                                        <p:cTn id="7" dur="500"/>
                                        <p:tgtEl>
                                          <p:spTgt spid="22530">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2530">
                                            <p:txEl>
                                              <p:pRg st="2" end="2"/>
                                            </p:txEl>
                                          </p:spTgt>
                                        </p:tgtEl>
                                        <p:attrNameLst>
                                          <p:attrName>style.visibility</p:attrName>
                                        </p:attrNameLst>
                                      </p:cBhvr>
                                      <p:to>
                                        <p:strVal val="visible"/>
                                      </p:to>
                                    </p:set>
                                    <p:animEffect transition="in" filter="blinds(horizontal)">
                                      <p:cBhvr>
                                        <p:cTn id="10" dur="500"/>
                                        <p:tgtEl>
                                          <p:spTgt spid="22530">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2530">
                                            <p:txEl>
                                              <p:pRg st="3" end="3"/>
                                            </p:txEl>
                                          </p:spTgt>
                                        </p:tgtEl>
                                        <p:attrNameLst>
                                          <p:attrName>style.visibility</p:attrName>
                                        </p:attrNameLst>
                                      </p:cBhvr>
                                      <p:to>
                                        <p:strVal val="visible"/>
                                      </p:to>
                                    </p:set>
                                    <p:animEffect transition="in" filter="blinds(horizontal)">
                                      <p:cBhvr>
                                        <p:cTn id="13" dur="500"/>
                                        <p:tgtEl>
                                          <p:spTgt spid="22530">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2530">
                                            <p:txEl>
                                              <p:pRg st="4" end="4"/>
                                            </p:txEl>
                                          </p:spTgt>
                                        </p:tgtEl>
                                        <p:attrNameLst>
                                          <p:attrName>style.visibility</p:attrName>
                                        </p:attrNameLst>
                                      </p:cBhvr>
                                      <p:to>
                                        <p:strVal val="visible"/>
                                      </p:to>
                                    </p:set>
                                    <p:animEffect transition="in" filter="blinds(horizontal)">
                                      <p:cBhvr>
                                        <p:cTn id="16" dur="500"/>
                                        <p:tgtEl>
                                          <p:spTgt spid="22530">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2530">
                                            <p:txEl>
                                              <p:pRg st="5" end="5"/>
                                            </p:txEl>
                                          </p:spTgt>
                                        </p:tgtEl>
                                        <p:attrNameLst>
                                          <p:attrName>style.visibility</p:attrName>
                                        </p:attrNameLst>
                                      </p:cBhvr>
                                      <p:to>
                                        <p:strVal val="visible"/>
                                      </p:to>
                                    </p:set>
                                    <p:animEffect transition="in" filter="blinds(horizontal)">
                                      <p:cBhvr>
                                        <p:cTn id="19" dur="500"/>
                                        <p:tgtEl>
                                          <p:spTgt spid="22530">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2530">
                                            <p:txEl>
                                              <p:pRg st="6" end="6"/>
                                            </p:txEl>
                                          </p:spTgt>
                                        </p:tgtEl>
                                        <p:attrNameLst>
                                          <p:attrName>style.visibility</p:attrName>
                                        </p:attrNameLst>
                                      </p:cBhvr>
                                      <p:to>
                                        <p:strVal val="visible"/>
                                      </p:to>
                                    </p:set>
                                    <p:animEffect transition="in" filter="blinds(horizontal)">
                                      <p:cBhvr>
                                        <p:cTn id="22" dur="500"/>
                                        <p:tgtEl>
                                          <p:spTgt spid="22530">
                                            <p:txEl>
                                              <p:pRg st="6" end="6"/>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22530">
                                            <p:txEl>
                                              <p:pRg st="7" end="7"/>
                                            </p:txEl>
                                          </p:spTgt>
                                        </p:tgtEl>
                                        <p:attrNameLst>
                                          <p:attrName>style.visibility</p:attrName>
                                        </p:attrNameLst>
                                      </p:cBhvr>
                                      <p:to>
                                        <p:strVal val="visible"/>
                                      </p:to>
                                    </p:set>
                                    <p:animEffect transition="in" filter="blinds(horizontal)">
                                      <p:cBhvr>
                                        <p:cTn id="25" dur="500"/>
                                        <p:tgtEl>
                                          <p:spTgt spid="22530">
                                            <p:txEl>
                                              <p:pRg st="7" end="7"/>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22530">
                                            <p:txEl>
                                              <p:pRg st="8" end="8"/>
                                            </p:txEl>
                                          </p:spTgt>
                                        </p:tgtEl>
                                        <p:attrNameLst>
                                          <p:attrName>style.visibility</p:attrName>
                                        </p:attrNameLst>
                                      </p:cBhvr>
                                      <p:to>
                                        <p:strVal val="visible"/>
                                      </p:to>
                                    </p:set>
                                    <p:animEffect transition="in" filter="blinds(horizontal)">
                                      <p:cBhvr>
                                        <p:cTn id="28" dur="500"/>
                                        <p:tgtEl>
                                          <p:spTgt spid="22530">
                                            <p:txEl>
                                              <p:pRg st="8" end="8"/>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22530">
                                            <p:txEl>
                                              <p:pRg st="9" end="9"/>
                                            </p:txEl>
                                          </p:spTgt>
                                        </p:tgtEl>
                                        <p:attrNameLst>
                                          <p:attrName>style.visibility</p:attrName>
                                        </p:attrNameLst>
                                      </p:cBhvr>
                                      <p:to>
                                        <p:strVal val="visible"/>
                                      </p:to>
                                    </p:set>
                                    <p:animEffect transition="in" filter="blinds(horizontal)">
                                      <p:cBhvr>
                                        <p:cTn id="31" dur="500"/>
                                        <p:tgtEl>
                                          <p:spTgt spid="22530">
                                            <p:txEl>
                                              <p:pRg st="9" end="9"/>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22530">
                                            <p:txEl>
                                              <p:pRg st="10" end="10"/>
                                            </p:txEl>
                                          </p:spTgt>
                                        </p:tgtEl>
                                        <p:attrNameLst>
                                          <p:attrName>style.visibility</p:attrName>
                                        </p:attrNameLst>
                                      </p:cBhvr>
                                      <p:to>
                                        <p:strVal val="visible"/>
                                      </p:to>
                                    </p:set>
                                    <p:animEffect transition="in" filter="blinds(horizontal)">
                                      <p:cBhvr>
                                        <p:cTn id="34" dur="500"/>
                                        <p:tgtEl>
                                          <p:spTgt spid="22530">
                                            <p:txEl>
                                              <p:pRg st="10" end="10"/>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22530">
                                            <p:txEl>
                                              <p:pRg st="11" end="11"/>
                                            </p:txEl>
                                          </p:spTgt>
                                        </p:tgtEl>
                                        <p:attrNameLst>
                                          <p:attrName>style.visibility</p:attrName>
                                        </p:attrNameLst>
                                      </p:cBhvr>
                                      <p:to>
                                        <p:strVal val="visible"/>
                                      </p:to>
                                    </p:set>
                                    <p:animEffect transition="in" filter="blinds(horizontal)">
                                      <p:cBhvr>
                                        <p:cTn id="37" dur="500"/>
                                        <p:tgtEl>
                                          <p:spTgt spid="2253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1783F9E39C6143B2942F3815AD199D" ma:contentTypeVersion="12" ma:contentTypeDescription="Create a new document." ma:contentTypeScope="" ma:versionID="6c87c15a0ae5479241e39e9ff42f6f54">
  <xsd:schema xmlns:xsd="http://www.w3.org/2001/XMLSchema" xmlns:xs="http://www.w3.org/2001/XMLSchema" xmlns:p="http://schemas.microsoft.com/office/2006/metadata/properties" xmlns:ns2="4f7f5c37-561b-4b06-8e12-e4d5776365ef" xmlns:ns3="166e0ee6-762f-4334-8215-880370ecf749" targetNamespace="http://schemas.microsoft.com/office/2006/metadata/properties" ma:root="true" ma:fieldsID="5be2d02bde652ed1cf3ca611b1c60687" ns2:_="" ns3:_="">
    <xsd:import namespace="4f7f5c37-561b-4b06-8e12-e4d5776365ef"/>
    <xsd:import namespace="166e0ee6-762f-4334-8215-880370ecf74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7f5c37-561b-4b06-8e12-e4d5776365e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6e0ee6-762f-4334-8215-880370ecf74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D7EAE49-AE42-41F6-8C64-95E73369190F}"/>
</file>

<file path=customXml/itemProps2.xml><?xml version="1.0" encoding="utf-8"?>
<ds:datastoreItem xmlns:ds="http://schemas.openxmlformats.org/officeDocument/2006/customXml" ds:itemID="{20C9816A-D7E3-47E6-8FE9-4F02DD6A3472}"/>
</file>

<file path=customXml/itemProps3.xml><?xml version="1.0" encoding="utf-8"?>
<ds:datastoreItem xmlns:ds="http://schemas.openxmlformats.org/officeDocument/2006/customXml" ds:itemID="{B394E9B8-E1BA-4852-B6D4-E8467D24FA67}"/>
</file>

<file path=docProps/app.xml><?xml version="1.0" encoding="utf-8"?>
<Properties xmlns="http://schemas.openxmlformats.org/officeDocument/2006/extended-properties" xmlns:vt="http://schemas.openxmlformats.org/officeDocument/2006/docPropsVTypes">
  <TotalTime>1150</TotalTime>
  <Words>1729</Words>
  <Application>Microsoft Macintosh PowerPoint</Application>
  <PresentationFormat>Widescreen</PresentationFormat>
  <Paragraphs>405</Paragraphs>
  <Slides>38</Slides>
  <Notes>25</Notes>
  <HiddenSlides>7</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Times New Roman</vt:lpstr>
      <vt:lpstr>Roboto Black</vt:lpstr>
      <vt:lpstr>Roboto</vt:lpstr>
      <vt:lpstr>Calibri</vt:lpstr>
      <vt:lpstr>Arial</vt:lpstr>
      <vt:lpstr>Wingdings</vt:lpstr>
      <vt:lpstr>Helvetica</vt:lpstr>
      <vt:lpstr>Office Theme</vt:lpstr>
      <vt:lpstr>Newly Diagnosed Ataxia</vt:lpstr>
      <vt:lpstr>PowerPoint Presentation</vt:lpstr>
      <vt:lpstr>PRESENTER DISCLOSURES</vt:lpstr>
      <vt:lpstr>Objectives</vt:lpstr>
      <vt:lpstr>Symptoms of cerebellar ataxia  </vt:lpstr>
      <vt:lpstr>Symptoms of cerebellar ataxia  </vt:lpstr>
      <vt:lpstr>Symptoms of cerebellar ataxia  </vt:lpstr>
      <vt:lpstr>Symptoms of cerebellar ataxia  </vt:lpstr>
      <vt:lpstr>Symptoms of cerebellar ataxia  </vt:lpstr>
      <vt:lpstr>Other clinical features</vt:lpstr>
      <vt:lpstr>Causes of Cerebellar Ataxia</vt:lpstr>
      <vt:lpstr>PowerPoint Presentation</vt:lpstr>
      <vt:lpstr>PowerPoint Presentation</vt:lpstr>
      <vt:lpstr>Diagnosis of Cerebellar Ataxia</vt:lpstr>
      <vt:lpstr>Diagnostic Tests for Cerebellar Ataxia</vt:lpstr>
      <vt:lpstr>Idiopathic or Unknown ataxia</vt:lpstr>
      <vt:lpstr>Multidisciplinary Treatment of Cerebellar Ataxias</vt:lpstr>
      <vt:lpstr>Treatment of Cerebellar Ataxias</vt:lpstr>
      <vt:lpstr>Case Study</vt:lpstr>
      <vt:lpstr>FA</vt:lpstr>
      <vt:lpstr>FA</vt:lpstr>
      <vt:lpstr>Case Two</vt:lpstr>
      <vt:lpstr>Case Two</vt:lpstr>
      <vt:lpstr>Case Two</vt:lpstr>
      <vt:lpstr>MSA-C</vt:lpstr>
      <vt:lpstr>MSA-C</vt:lpstr>
      <vt:lpstr>Multidisciplinary team</vt:lpstr>
      <vt:lpstr>Multidisciplinary team</vt:lpstr>
      <vt:lpstr>Multidisciplinary Team</vt:lpstr>
      <vt:lpstr>Multidisciplinary team</vt:lpstr>
      <vt:lpstr>Multidisciplinary team</vt:lpstr>
      <vt:lpstr>Multidisciplinary team</vt:lpstr>
      <vt:lpstr>Multidisciplinary team</vt:lpstr>
      <vt:lpstr>Multidisciplinary team</vt:lpstr>
      <vt:lpstr>Multidisciplinary team</vt:lpstr>
      <vt:lpstr>Multidisciplinary team</vt:lpstr>
      <vt:lpstr>Multidisciplinary team</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Bernell Dorrough</dc:creator>
  <cp:lastModifiedBy>Dee Cariglino</cp:lastModifiedBy>
  <cp:revision>63</cp:revision>
  <dcterms:created xsi:type="dcterms:W3CDTF">2020-09-28T19:29:17Z</dcterms:created>
  <dcterms:modified xsi:type="dcterms:W3CDTF">2021-02-28T21:12:17Z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0x010100B51783F9E39C6143B2942F3815AD199D</vt:lpwstr>
  </property>
</Properties>
</file>