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3"/>
  </p:notesMasterIdLst>
  <p:sldIdLst>
    <p:sldId id="256" r:id="rId5"/>
    <p:sldId id="257" r:id="rId6"/>
    <p:sldId id="259" r:id="rId7"/>
    <p:sldId id="269" r:id="rId8"/>
    <p:sldId id="270" r:id="rId9"/>
    <p:sldId id="267"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7"/>
    <a:srgbClr val="00A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89" d="100"/>
          <a:sy n="89" d="100"/>
        </p:scale>
        <p:origin x="264"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FED11-B92B-4DEF-849E-393988D9BC72}" type="doc">
      <dgm:prSet loTypeId="urn:microsoft.com/office/officeart/2005/8/layout/vList3" loCatId="list" qsTypeId="urn:microsoft.com/office/officeart/2005/8/quickstyle/simple1" qsCatId="simple" csTypeId="urn:microsoft.com/office/officeart/2005/8/colors/accent1_2" csCatId="accent1" phldr="1"/>
      <dgm:spPr/>
    </dgm:pt>
    <dgm:pt modelId="{0669CA4A-A797-4963-BAD5-5808F6D774E6}">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dirty="0">
            <a:latin typeface="Roboto" panose="02000000000000000000" pitchFamily="2" charset="0"/>
            <a:ea typeface="Roboto" panose="02000000000000000000" pitchFamily="2" charset="0"/>
          </a:endParaRPr>
        </a:p>
      </dgm:t>
    </dgm:pt>
    <dgm:pt modelId="{F31F77A3-3F6B-46FB-8E3C-90021AABDA01}" type="parTrans" cxnId="{4D4E4931-D4AF-47CB-AEDF-B769AF44D03B}">
      <dgm:prSet/>
      <dgm:spPr/>
      <dgm:t>
        <a:bodyPr/>
        <a:lstStyle/>
        <a:p>
          <a:endParaRPr lang="en-US"/>
        </a:p>
      </dgm:t>
    </dgm:pt>
    <dgm:pt modelId="{B3F63022-78B6-4B1B-B825-590754F01C52}" type="sibTrans" cxnId="{4D4E4931-D4AF-47CB-AEDF-B769AF44D03B}">
      <dgm:prSet/>
      <dgm:spPr/>
      <dgm:t>
        <a:bodyPr/>
        <a:lstStyle/>
        <a:p>
          <a:endParaRPr lang="en-US"/>
        </a:p>
      </dgm:t>
    </dgm:pt>
    <dgm:pt modelId="{BE4979F0-5568-4D96-817D-B79478B6A987}">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Products or series mentioned during these presentations does not imply endorsement by NAF</a:t>
          </a:r>
          <a:endParaRPr lang="en-US" sz="1800" dirty="0">
            <a:latin typeface="Roboto" panose="02000000000000000000" pitchFamily="2" charset="0"/>
            <a:ea typeface="Roboto" panose="02000000000000000000" pitchFamily="2" charset="0"/>
          </a:endParaRPr>
        </a:p>
      </dgm:t>
    </dgm:pt>
    <dgm:pt modelId="{2B28D49E-26BD-46BA-A022-FDBA5F0352C6}" type="parTrans" cxnId="{7C585DC8-DED1-4BE6-8B43-3A20E142AEA2}">
      <dgm:prSet/>
      <dgm:spPr/>
      <dgm:t>
        <a:bodyPr/>
        <a:lstStyle/>
        <a:p>
          <a:endParaRPr lang="en-US"/>
        </a:p>
      </dgm:t>
    </dgm:pt>
    <dgm:pt modelId="{161399E2-C396-4EF3-907A-9C4244B3841F}" type="sibTrans" cxnId="{7C585DC8-DED1-4BE6-8B43-3A20E142AEA2}">
      <dgm:prSet/>
      <dgm:spPr/>
      <dgm:t>
        <a:bodyPr/>
        <a:lstStyle/>
        <a:p>
          <a:endParaRPr lang="en-US"/>
        </a:p>
      </dgm:t>
    </dgm:pt>
    <dgm:pt modelId="{9AD856C3-F7E4-4C1E-A752-9677AD9647D4}">
      <dgm:prSet phldrT="[Text]" custT="1"/>
      <dgm:spPr>
        <a:solidFill>
          <a:srgbClr val="002567"/>
        </a:solidFill>
      </dgm:spPr>
      <dgm:t>
        <a:bodyPr/>
        <a:lstStyle/>
        <a:p>
          <a:pPr algn="r"/>
          <a:r>
            <a:rPr lang="en-US" sz="1600" b="1"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dirty="0"/>
            <a:t>.</a:t>
          </a:r>
          <a:endParaRPr lang="en-US" sz="1600" dirty="0"/>
        </a:p>
      </dgm:t>
    </dgm:pt>
    <dgm:pt modelId="{A6D36927-1032-46E4-BDD9-A7F9B73DFCA9}" type="sibTrans" cxnId="{65C5320C-B2F2-468C-B84C-BAEB6225D283}">
      <dgm:prSet/>
      <dgm:spPr/>
      <dgm:t>
        <a:bodyPr/>
        <a:lstStyle/>
        <a:p>
          <a:endParaRPr lang="en-US"/>
        </a:p>
      </dgm:t>
    </dgm:pt>
    <dgm:pt modelId="{8C9D4521-A45F-4706-BA02-093A797D24B1}" type="parTrans" cxnId="{65C5320C-B2F2-468C-B84C-BAEB6225D283}">
      <dgm:prSet/>
      <dgm:spPr/>
      <dgm:t>
        <a:bodyPr/>
        <a:lstStyle/>
        <a:p>
          <a:endParaRPr lang="en-US"/>
        </a:p>
      </dgm:t>
    </dgm:pt>
    <dgm:pt modelId="{26399A93-00B2-4111-B554-40ADDAFA1624}" type="pres">
      <dgm:prSet presAssocID="{000FED11-B92B-4DEF-849E-393988D9BC72}" presName="linearFlow" presStyleCnt="0">
        <dgm:presLayoutVars>
          <dgm:dir/>
          <dgm:resizeHandles val="exact"/>
        </dgm:presLayoutVars>
      </dgm:prSet>
      <dgm:spPr/>
    </dgm:pt>
    <dgm:pt modelId="{4AD0BB32-368A-4C52-B05C-E29F31994C44}" type="pres">
      <dgm:prSet presAssocID="{0669CA4A-A797-4963-BAD5-5808F6D774E6}" presName="composite" presStyleCnt="0"/>
      <dgm:spPr/>
    </dgm:pt>
    <dgm:pt modelId="{806EE8AE-F692-47A8-B8A6-6748781AC494}" type="pres">
      <dgm:prSet presAssocID="{0669CA4A-A797-4963-BAD5-5808F6D774E6}" presName="imgShp" presStyleLbl="fgImgPlace1" presStyleIdx="0" presStyleCnt="3" custLinFactNeighborX="-6075" custLinFactNeighborY="6826"/>
      <dgm:spPr>
        <a:solidFill>
          <a:srgbClr val="FFC000"/>
        </a:solidFill>
      </dgm:spPr>
    </dgm:pt>
    <dgm:pt modelId="{17C983CE-A0EC-42A3-B0D8-E9B9A8594F5F}" type="pres">
      <dgm:prSet presAssocID="{0669CA4A-A797-4963-BAD5-5808F6D774E6}" presName="txShp" presStyleLbl="node1" presStyleIdx="0" presStyleCnt="3">
        <dgm:presLayoutVars>
          <dgm:bulletEnabled val="1"/>
        </dgm:presLayoutVars>
      </dgm:prSet>
      <dgm:spPr/>
    </dgm:pt>
    <dgm:pt modelId="{426A42D5-F38A-4FEC-BC8B-18B36BF71F7E}" type="pres">
      <dgm:prSet presAssocID="{B3F63022-78B6-4B1B-B825-590754F01C52}" presName="spacing" presStyleCnt="0"/>
      <dgm:spPr/>
    </dgm:pt>
    <dgm:pt modelId="{9165A5D7-8823-4B2D-B676-8700CAF083A7}" type="pres">
      <dgm:prSet presAssocID="{9AD856C3-F7E4-4C1E-A752-9677AD9647D4}" presName="composite" presStyleCnt="0"/>
      <dgm:spPr/>
    </dgm:pt>
    <dgm:pt modelId="{9EC63E2D-1E71-4577-962A-7D2160EE368A}" type="pres">
      <dgm:prSet presAssocID="{9AD856C3-F7E4-4C1E-A752-9677AD9647D4}" presName="imgShp" presStyleLbl="fgImgPlace1" presStyleIdx="1" presStyleCnt="3"/>
      <dgm:spPr>
        <a:solidFill>
          <a:srgbClr val="FFC000"/>
        </a:solidFill>
      </dgm:spPr>
    </dgm:pt>
    <dgm:pt modelId="{75082FA1-1725-4669-AA6B-BE1EC917CFBE}" type="pres">
      <dgm:prSet presAssocID="{9AD856C3-F7E4-4C1E-A752-9677AD9647D4}" presName="txShp" presStyleLbl="node1" presStyleIdx="1" presStyleCnt="3" custScaleY="110165">
        <dgm:presLayoutVars>
          <dgm:bulletEnabled val="1"/>
        </dgm:presLayoutVars>
      </dgm:prSet>
      <dgm:spPr/>
    </dgm:pt>
    <dgm:pt modelId="{6F3D81CD-9FF1-4A5C-9423-FBB38269A3FA}" type="pres">
      <dgm:prSet presAssocID="{A6D36927-1032-46E4-BDD9-A7F9B73DFCA9}" presName="spacing" presStyleCnt="0"/>
      <dgm:spPr/>
    </dgm:pt>
    <dgm:pt modelId="{EA070E7F-176A-4DFC-87BA-CD24F779C74B}" type="pres">
      <dgm:prSet presAssocID="{BE4979F0-5568-4D96-817D-B79478B6A987}" presName="composite" presStyleCnt="0"/>
      <dgm:spPr/>
    </dgm:pt>
    <dgm:pt modelId="{D0DD2A09-FC23-4315-B927-D28884AF14C1}" type="pres">
      <dgm:prSet presAssocID="{BE4979F0-5568-4D96-817D-B79478B6A987}" presName="imgShp" presStyleLbl="fgImgPlace1" presStyleIdx="2" presStyleCnt="3"/>
      <dgm:spPr>
        <a:solidFill>
          <a:srgbClr val="FFC000"/>
        </a:solidFill>
      </dgm:spPr>
    </dgm:pt>
    <dgm:pt modelId="{09D75589-8C84-434B-BFE3-049743FB8547}" type="pres">
      <dgm:prSet presAssocID="{BE4979F0-5568-4D96-817D-B79478B6A987}" presName="txShp" presStyleLbl="node1" presStyleIdx="2" presStyleCnt="3">
        <dgm:presLayoutVars>
          <dgm:bulletEnabled val="1"/>
        </dgm:presLayoutVars>
      </dgm:prSet>
      <dgm:spPr/>
    </dgm:pt>
  </dgm:ptLst>
  <dgm:cxnLst>
    <dgm:cxn modelId="{65C5320C-B2F2-468C-B84C-BAEB6225D283}" srcId="{000FED11-B92B-4DEF-849E-393988D9BC72}" destId="{9AD856C3-F7E4-4C1E-A752-9677AD9647D4}" srcOrd="1" destOrd="0" parTransId="{8C9D4521-A45F-4706-BA02-093A797D24B1}" sibTransId="{A6D36927-1032-46E4-BDD9-A7F9B73DFCA9}"/>
    <dgm:cxn modelId="{83E1D827-23E6-4D41-98C1-98BF5EFCC53F}" type="presOf" srcId="{9AD856C3-F7E4-4C1E-A752-9677AD9647D4}" destId="{75082FA1-1725-4669-AA6B-BE1EC917CFBE}" srcOrd="0" destOrd="0" presId="urn:microsoft.com/office/officeart/2005/8/layout/vList3"/>
    <dgm:cxn modelId="{4D4E4931-D4AF-47CB-AEDF-B769AF44D03B}" srcId="{000FED11-B92B-4DEF-849E-393988D9BC72}" destId="{0669CA4A-A797-4963-BAD5-5808F6D774E6}" srcOrd="0" destOrd="0" parTransId="{F31F77A3-3F6B-46FB-8E3C-90021AABDA01}" sibTransId="{B3F63022-78B6-4B1B-B825-590754F01C52}"/>
    <dgm:cxn modelId="{0BFB7444-A64D-4E0B-A421-0C97CFBE704C}" type="presOf" srcId="{000FED11-B92B-4DEF-849E-393988D9BC72}" destId="{26399A93-00B2-4111-B554-40ADDAFA1624}" srcOrd="0" destOrd="0" presId="urn:microsoft.com/office/officeart/2005/8/layout/vList3"/>
    <dgm:cxn modelId="{D5DAE1B2-9934-4884-AC08-E9FA81E62423}" type="presOf" srcId="{0669CA4A-A797-4963-BAD5-5808F6D774E6}" destId="{17C983CE-A0EC-42A3-B0D8-E9B9A8594F5F}" srcOrd="0" destOrd="0" presId="urn:microsoft.com/office/officeart/2005/8/layout/vList3"/>
    <dgm:cxn modelId="{FD965BBD-EB1B-45AC-A81F-727EA41C164D}" type="presOf" srcId="{BE4979F0-5568-4D96-817D-B79478B6A987}" destId="{09D75589-8C84-434B-BFE3-049743FB8547}" srcOrd="0" destOrd="0" presId="urn:microsoft.com/office/officeart/2005/8/layout/vList3"/>
    <dgm:cxn modelId="{7C585DC8-DED1-4BE6-8B43-3A20E142AEA2}" srcId="{000FED11-B92B-4DEF-849E-393988D9BC72}" destId="{BE4979F0-5568-4D96-817D-B79478B6A987}" srcOrd="2" destOrd="0" parTransId="{2B28D49E-26BD-46BA-A022-FDBA5F0352C6}" sibTransId="{161399E2-C396-4EF3-907A-9C4244B3841F}"/>
    <dgm:cxn modelId="{609E2090-B0F7-4255-91B9-8D3465F6DDB6}" type="presParOf" srcId="{26399A93-00B2-4111-B554-40ADDAFA1624}" destId="{4AD0BB32-368A-4C52-B05C-E29F31994C44}" srcOrd="0" destOrd="0" presId="urn:microsoft.com/office/officeart/2005/8/layout/vList3"/>
    <dgm:cxn modelId="{7D191B27-FA4C-4270-9546-BB7D69D7CC55}" type="presParOf" srcId="{4AD0BB32-368A-4C52-B05C-E29F31994C44}" destId="{806EE8AE-F692-47A8-B8A6-6748781AC494}" srcOrd="0" destOrd="0" presId="urn:microsoft.com/office/officeart/2005/8/layout/vList3"/>
    <dgm:cxn modelId="{C7D6EB09-27E2-4477-BF11-5C53A863FF28}" type="presParOf" srcId="{4AD0BB32-368A-4C52-B05C-E29F31994C44}" destId="{17C983CE-A0EC-42A3-B0D8-E9B9A8594F5F}" srcOrd="1" destOrd="0" presId="urn:microsoft.com/office/officeart/2005/8/layout/vList3"/>
    <dgm:cxn modelId="{6A6C851E-5B4C-4DAC-8F35-FDC394D85455}" type="presParOf" srcId="{26399A93-00B2-4111-B554-40ADDAFA1624}" destId="{426A42D5-F38A-4FEC-BC8B-18B36BF71F7E}" srcOrd="1" destOrd="0" presId="urn:microsoft.com/office/officeart/2005/8/layout/vList3"/>
    <dgm:cxn modelId="{BABB3361-F999-4874-9C08-C88DCC64F82A}" type="presParOf" srcId="{26399A93-00B2-4111-B554-40ADDAFA1624}" destId="{9165A5D7-8823-4B2D-B676-8700CAF083A7}" srcOrd="2" destOrd="0" presId="urn:microsoft.com/office/officeart/2005/8/layout/vList3"/>
    <dgm:cxn modelId="{DA229EAC-DBCC-4539-A874-191EE7EF1B3A}" type="presParOf" srcId="{9165A5D7-8823-4B2D-B676-8700CAF083A7}" destId="{9EC63E2D-1E71-4577-962A-7D2160EE368A}" srcOrd="0" destOrd="0" presId="urn:microsoft.com/office/officeart/2005/8/layout/vList3"/>
    <dgm:cxn modelId="{F76A7999-2D71-41FB-A2E5-6250DB9A548A}" type="presParOf" srcId="{9165A5D7-8823-4B2D-B676-8700CAF083A7}" destId="{75082FA1-1725-4669-AA6B-BE1EC917CFBE}" srcOrd="1" destOrd="0" presId="urn:microsoft.com/office/officeart/2005/8/layout/vList3"/>
    <dgm:cxn modelId="{FF2B2580-D802-4D94-B9AF-6745EA784687}" type="presParOf" srcId="{26399A93-00B2-4111-B554-40ADDAFA1624}" destId="{6F3D81CD-9FF1-4A5C-9423-FBB38269A3FA}" srcOrd="3" destOrd="0" presId="urn:microsoft.com/office/officeart/2005/8/layout/vList3"/>
    <dgm:cxn modelId="{8DE079CB-C3AD-4397-98BF-EB430E40145B}" type="presParOf" srcId="{26399A93-00B2-4111-B554-40ADDAFA1624}" destId="{EA070E7F-176A-4DFC-87BA-CD24F779C74B}" srcOrd="4" destOrd="0" presId="urn:microsoft.com/office/officeart/2005/8/layout/vList3"/>
    <dgm:cxn modelId="{DA661E8E-CDA4-49A7-9F5C-FA4317E29BE9}" type="presParOf" srcId="{EA070E7F-176A-4DFC-87BA-CD24F779C74B}" destId="{D0DD2A09-FC23-4315-B927-D28884AF14C1}" srcOrd="0" destOrd="0" presId="urn:microsoft.com/office/officeart/2005/8/layout/vList3"/>
    <dgm:cxn modelId="{8F67A28A-8993-40A3-A9AE-D36410F6701F}" type="presParOf" srcId="{EA070E7F-176A-4DFC-87BA-CD24F779C74B}" destId="{09D75589-8C84-434B-BFE3-049743FB85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983CE-A0EC-42A3-B0D8-E9B9A8594F5F}">
      <dsp:nvSpPr>
        <dsp:cNvPr id="0" name=""/>
        <dsp:cNvSpPr/>
      </dsp:nvSpPr>
      <dsp:spPr>
        <a:xfrm rot="10800000">
          <a:off x="2069753" y="1238"/>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kern="1200" dirty="0">
            <a:latin typeface="Roboto" panose="02000000000000000000" pitchFamily="2" charset="0"/>
            <a:ea typeface="Roboto" panose="02000000000000000000" pitchFamily="2" charset="0"/>
          </a:endParaRPr>
        </a:p>
      </dsp:txBody>
      <dsp:txXfrm rot="10800000">
        <a:off x="2389360" y="1238"/>
        <a:ext cx="6628735" cy="1278427"/>
      </dsp:txXfrm>
    </dsp:sp>
    <dsp:sp modelId="{806EE8AE-F692-47A8-B8A6-6748781AC494}">
      <dsp:nvSpPr>
        <dsp:cNvPr id="0" name=""/>
        <dsp:cNvSpPr/>
      </dsp:nvSpPr>
      <dsp:spPr>
        <a:xfrm>
          <a:off x="1352875" y="88503"/>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82FA1-1725-4669-AA6B-BE1EC917CFBE}">
      <dsp:nvSpPr>
        <dsp:cNvPr id="0" name=""/>
        <dsp:cNvSpPr/>
      </dsp:nvSpPr>
      <dsp:spPr>
        <a:xfrm rot="10800000">
          <a:off x="2069753" y="1661285"/>
          <a:ext cx="6948342" cy="1408379"/>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0960" rIns="113792" bIns="60960" numCol="1" spcCol="1270" anchor="ctr" anchorCtr="0">
          <a:noAutofit/>
        </a:bodyPr>
        <a:lstStyle/>
        <a:p>
          <a:pPr marL="0" lvl="0" indent="0" algn="r" defTabSz="711200">
            <a:lnSpc>
              <a:spcPct val="90000"/>
            </a:lnSpc>
            <a:spcBef>
              <a:spcPct val="0"/>
            </a:spcBef>
            <a:spcAft>
              <a:spcPct val="35000"/>
            </a:spcAft>
            <a:buNone/>
          </a:pPr>
          <a:r>
            <a:rPr lang="en-US" sz="1600" b="1" kern="1200"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kern="1200" dirty="0"/>
            <a:t>.</a:t>
          </a:r>
          <a:endParaRPr lang="en-US" sz="1600" kern="1200" dirty="0"/>
        </a:p>
      </dsp:txBody>
      <dsp:txXfrm rot="10800000">
        <a:off x="2421848" y="1661285"/>
        <a:ext cx="6596247" cy="1408379"/>
      </dsp:txXfrm>
    </dsp:sp>
    <dsp:sp modelId="{9EC63E2D-1E71-4577-962A-7D2160EE368A}">
      <dsp:nvSpPr>
        <dsp:cNvPr id="0" name=""/>
        <dsp:cNvSpPr/>
      </dsp:nvSpPr>
      <dsp:spPr>
        <a:xfrm>
          <a:off x="1430539" y="1726261"/>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75589-8C84-434B-BFE3-049743FB8547}">
      <dsp:nvSpPr>
        <dsp:cNvPr id="0" name=""/>
        <dsp:cNvSpPr/>
      </dsp:nvSpPr>
      <dsp:spPr>
        <a:xfrm rot="10800000">
          <a:off x="2069753" y="3451285"/>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Products or series mentioned during these presentations does not imply endorsement by NAF</a:t>
          </a:r>
          <a:endParaRPr lang="en-US" sz="1800" kern="1200" dirty="0">
            <a:latin typeface="Roboto" panose="02000000000000000000" pitchFamily="2" charset="0"/>
            <a:ea typeface="Roboto" panose="02000000000000000000" pitchFamily="2" charset="0"/>
          </a:endParaRPr>
        </a:p>
      </dsp:txBody>
      <dsp:txXfrm rot="10800000">
        <a:off x="2389360" y="3451285"/>
        <a:ext cx="6628735" cy="1278427"/>
      </dsp:txXfrm>
    </dsp:sp>
    <dsp:sp modelId="{D0DD2A09-FC23-4315-B927-D28884AF14C1}">
      <dsp:nvSpPr>
        <dsp:cNvPr id="0" name=""/>
        <dsp:cNvSpPr/>
      </dsp:nvSpPr>
      <dsp:spPr>
        <a:xfrm>
          <a:off x="1430539" y="3451285"/>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A81CE-60C7-4836-98A6-DB60BB276E49}" type="datetimeFigureOut">
              <a:rPr lang="en-US" smtClean="0"/>
              <a:t>2/16/22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0E207-2CB8-412F-B7D3-B91DAE44EF4A}" type="slidenum">
              <a:rPr lang="en-US" smtClean="0"/>
              <a:t>‹#›</a:t>
            </a:fld>
            <a:endParaRPr lang="en-US"/>
          </a:p>
        </p:txBody>
      </p:sp>
    </p:spTree>
    <p:extLst>
      <p:ext uri="{BB962C8B-B14F-4D97-AF65-F5344CB8AC3E}">
        <p14:creationId xmlns:p14="http://schemas.microsoft.com/office/powerpoint/2010/main" val="365373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34A-FABD-4E82-81CF-71342BB5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A1599-8121-44A5-9D94-2473D05F7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946C-16F0-4C51-8901-C0324DC3750C}"/>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5" name="Footer Placeholder 4">
            <a:extLst>
              <a:ext uri="{FF2B5EF4-FFF2-40B4-BE49-F238E27FC236}">
                <a16:creationId xmlns:a16="http://schemas.microsoft.com/office/drawing/2014/main" id="{DFE07256-AD80-4A9C-B616-EC793BC40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6DCF-2D49-46D9-B397-176416339F7C}"/>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283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2856-30E7-49E3-8A66-608569481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D8836-3404-4F38-AB0A-C9333D377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7441-78FE-4066-B44F-27359BF3CAEC}"/>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5" name="Footer Placeholder 4">
            <a:extLst>
              <a:ext uri="{FF2B5EF4-FFF2-40B4-BE49-F238E27FC236}">
                <a16:creationId xmlns:a16="http://schemas.microsoft.com/office/drawing/2014/main" id="{73D365C1-DE3A-4CE9-9AB6-1815047B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024-2147-4007-BEE6-CEE224405639}"/>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74228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678D9-3737-422F-AB18-0DDA8E6BC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D3243-E513-469F-A0C8-F90CDE44D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1870B-86E3-4919-A769-F9A98E9C0A76}"/>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5" name="Footer Placeholder 4">
            <a:extLst>
              <a:ext uri="{FF2B5EF4-FFF2-40B4-BE49-F238E27FC236}">
                <a16:creationId xmlns:a16="http://schemas.microsoft.com/office/drawing/2014/main" id="{8BBD3773-EF1C-4F44-972E-703C46941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EFE1A-0A8D-4FD5-8F42-D88E294551E1}"/>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07078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C588-C1D1-4DCE-A2F9-17155A8AC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3FB59-3DA5-43C2-922F-5AF12D86D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5573D-994F-48A2-8468-ECF9B8BB2DDB}"/>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5" name="Footer Placeholder 4">
            <a:extLst>
              <a:ext uri="{FF2B5EF4-FFF2-40B4-BE49-F238E27FC236}">
                <a16:creationId xmlns:a16="http://schemas.microsoft.com/office/drawing/2014/main" id="{F038618F-A068-4F54-A423-285CB83D9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1FDD-E8D2-4D5B-B7D3-3FA30C1CD46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6990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394-5B47-4235-B183-B4FF8BF05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7676F-AD7A-49F3-9AEC-AEC6C9133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90BC1-3AF0-468A-9B24-477498538194}"/>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5" name="Footer Placeholder 4">
            <a:extLst>
              <a:ext uri="{FF2B5EF4-FFF2-40B4-BE49-F238E27FC236}">
                <a16:creationId xmlns:a16="http://schemas.microsoft.com/office/drawing/2014/main" id="{CB80D065-F695-4790-A619-70832926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D1F87-62F8-48DA-9A40-45D75ADE16B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10744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2452-3A9E-4CE7-AA4C-663260F0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6F04C-3ED7-4E92-88C7-69A0452C2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2A329-8D97-422A-A838-217BA90B4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D259D-A9CD-4BDF-983D-4A599A051384}"/>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6" name="Footer Placeholder 5">
            <a:extLst>
              <a:ext uri="{FF2B5EF4-FFF2-40B4-BE49-F238E27FC236}">
                <a16:creationId xmlns:a16="http://schemas.microsoft.com/office/drawing/2014/main" id="{92BFBC66-B6C8-4CC6-A3A8-7C024D9F3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C3425-BFEB-4782-9B60-A265AA669438}"/>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8714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8ED-D4D2-4FB7-9170-2F1F9CF559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D1DDF-7C86-49AC-A2C3-0CAAD100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69C86-18FA-4F03-B62A-C83055AA8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938CE-96EA-4613-A41B-7CEEDAC67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45135-52FC-4C4F-8A90-29CB7789F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4FFBE-6A7D-4A95-99D8-E7E88268BE20}"/>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8" name="Footer Placeholder 7">
            <a:extLst>
              <a:ext uri="{FF2B5EF4-FFF2-40B4-BE49-F238E27FC236}">
                <a16:creationId xmlns:a16="http://schemas.microsoft.com/office/drawing/2014/main" id="{24DEA317-DF3D-4F74-904E-5CCFE04E3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784A-74D5-49E8-B040-0B6905B0664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87386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AA4-97B7-482B-B020-765022B73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B5C57-4397-4D1D-965B-044081ACEB7E}"/>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4" name="Footer Placeholder 3">
            <a:extLst>
              <a:ext uri="{FF2B5EF4-FFF2-40B4-BE49-F238E27FC236}">
                <a16:creationId xmlns:a16="http://schemas.microsoft.com/office/drawing/2014/main" id="{7C2717AB-6B3B-40F5-B899-25DC09E04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F3189-3B03-4DA9-A074-D8E663FAD5D5}"/>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3142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5013F-3512-4F52-A920-0F0F1F63F1B0}"/>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3" name="Footer Placeholder 2">
            <a:extLst>
              <a:ext uri="{FF2B5EF4-FFF2-40B4-BE49-F238E27FC236}">
                <a16:creationId xmlns:a16="http://schemas.microsoft.com/office/drawing/2014/main" id="{3C95D71E-8D55-4FBF-B96F-EAF3F978A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36A71-FB85-412D-A982-2DD4C2495AD7}"/>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06749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1D05-38A4-4C9B-A62A-DFEE47549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E7CA5-5975-4797-A941-5B276B02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F0F47-BF99-490D-9061-108F1B6D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A2B24-33FF-4C42-A697-B0BAE02E7F04}"/>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6" name="Footer Placeholder 5">
            <a:extLst>
              <a:ext uri="{FF2B5EF4-FFF2-40B4-BE49-F238E27FC236}">
                <a16:creationId xmlns:a16="http://schemas.microsoft.com/office/drawing/2014/main" id="{577CF4B7-71A6-4586-BEA6-11185EF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00661-7B2C-4771-9EBD-02966F4B7E7B}"/>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4139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430-B159-4146-BAA3-E976438AE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40808-6C5B-41B1-9458-230366F63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0B09F-0845-4100-8553-9408A7E65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F0D30-C3D2-4342-ACDA-25194500F878}"/>
              </a:ext>
            </a:extLst>
          </p:cNvPr>
          <p:cNvSpPr>
            <a:spLocks noGrp="1"/>
          </p:cNvSpPr>
          <p:nvPr>
            <p:ph type="dt" sz="half" idx="10"/>
          </p:nvPr>
        </p:nvSpPr>
        <p:spPr/>
        <p:txBody>
          <a:bodyPr/>
          <a:lstStyle/>
          <a:p>
            <a:fld id="{113D3815-ED38-4D90-A531-355BB044A509}" type="datetimeFigureOut">
              <a:rPr lang="en-US" smtClean="0"/>
              <a:t>2/16/22</a:t>
            </a:fld>
            <a:endParaRPr lang="en-US"/>
          </a:p>
        </p:txBody>
      </p:sp>
      <p:sp>
        <p:nvSpPr>
          <p:cNvPr id="6" name="Footer Placeholder 5">
            <a:extLst>
              <a:ext uri="{FF2B5EF4-FFF2-40B4-BE49-F238E27FC236}">
                <a16:creationId xmlns:a16="http://schemas.microsoft.com/office/drawing/2014/main" id="{7748329F-6E47-4F45-864C-0CBBD8862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378FB-2411-491B-AA11-E1E202FDE9A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14285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6B5A0-01BD-4595-829B-8A07CDF56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2F2F9-B32C-4BBE-8CD5-EF0C803D3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6F161-5271-4944-B72F-1F35AA0B1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D3815-ED38-4D90-A531-355BB044A509}" type="datetimeFigureOut">
              <a:rPr lang="en-US" smtClean="0"/>
              <a:t>2/16/22</a:t>
            </a:fld>
            <a:endParaRPr lang="en-US"/>
          </a:p>
        </p:txBody>
      </p:sp>
      <p:sp>
        <p:nvSpPr>
          <p:cNvPr id="5" name="Footer Placeholder 4">
            <a:extLst>
              <a:ext uri="{FF2B5EF4-FFF2-40B4-BE49-F238E27FC236}">
                <a16:creationId xmlns:a16="http://schemas.microsoft.com/office/drawing/2014/main" id="{B602DF9B-B2A2-4A18-A8B1-5EB9FB8D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DA85D-F643-440C-B013-0EC85CFC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C6D-6FD1-497E-8688-6D33DB356D1F}" type="slidenum">
              <a:rPr lang="en-US" smtClean="0"/>
              <a:t>‹#›</a:t>
            </a:fld>
            <a:endParaRPr lang="en-US"/>
          </a:p>
        </p:txBody>
      </p:sp>
    </p:spTree>
    <p:extLst>
      <p:ext uri="{BB962C8B-B14F-4D97-AF65-F5344CB8AC3E}">
        <p14:creationId xmlns:p14="http://schemas.microsoft.com/office/powerpoint/2010/main" val="3983358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6.sv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sv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dark, night sky&#10;&#10;Description automatically generated">
            <a:extLst>
              <a:ext uri="{FF2B5EF4-FFF2-40B4-BE49-F238E27FC236}">
                <a16:creationId xmlns:a16="http://schemas.microsoft.com/office/drawing/2014/main" id="{D9BC66F9-1922-4B1B-A84C-A3542E0867C0}"/>
              </a:ext>
            </a:extLst>
          </p:cNvPr>
          <p:cNvPicPr>
            <a:picLocks noChangeAspect="1"/>
          </p:cNvPicPr>
          <p:nvPr/>
        </p:nvPicPr>
        <p:blipFill rotWithShape="1">
          <a:blip r:embed="rId2"/>
          <a:srcRect b="21219"/>
          <a:stretch/>
        </p:blipFill>
        <p:spPr>
          <a:xfrm>
            <a:off x="0" y="0"/>
            <a:ext cx="12192000" cy="6858001"/>
          </a:xfrm>
          <a:prstGeom prst="rect">
            <a:avLst/>
          </a:prstGeom>
        </p:spPr>
      </p:pic>
      <p:sp>
        <p:nvSpPr>
          <p:cNvPr id="5" name="TextBox 4">
            <a:extLst>
              <a:ext uri="{FF2B5EF4-FFF2-40B4-BE49-F238E27FC236}">
                <a16:creationId xmlns:a16="http://schemas.microsoft.com/office/drawing/2014/main" id="{F84D6E0C-083A-427F-BD41-B9D2DC1D6DF5}"/>
              </a:ext>
            </a:extLst>
          </p:cNvPr>
          <p:cNvSpPr txBox="1"/>
          <p:nvPr/>
        </p:nvSpPr>
        <p:spPr>
          <a:xfrm>
            <a:off x="4874813" y="510317"/>
            <a:ext cx="7317187" cy="3416320"/>
          </a:xfrm>
          <a:prstGeom prst="rect">
            <a:avLst/>
          </a:prstGeom>
          <a:noFill/>
        </p:spPr>
        <p:txBody>
          <a:bodyPr wrap="square" rtlCol="0">
            <a:spAutoFit/>
          </a:bodyPr>
          <a:lstStyle/>
          <a:p>
            <a:r>
              <a:rPr lang="en-US" sz="5400" dirty="0">
                <a:solidFill>
                  <a:schemeClr val="bg1"/>
                </a:solidFill>
                <a:latin typeface="Roboto Black" pitchFamily="2" charset="0"/>
                <a:ea typeface="Roboto Black" pitchFamily="2" charset="0"/>
              </a:rPr>
              <a:t>Newly Diagnosed? </a:t>
            </a:r>
          </a:p>
          <a:p>
            <a:r>
              <a:rPr lang="en-US" sz="5400" dirty="0">
                <a:solidFill>
                  <a:schemeClr val="bg1"/>
                </a:solidFill>
                <a:latin typeface="Roboto Black" pitchFamily="2" charset="0"/>
                <a:ea typeface="Roboto Black" pitchFamily="2" charset="0"/>
              </a:rPr>
              <a:t>What Now?</a:t>
            </a:r>
          </a:p>
          <a:p>
            <a:br>
              <a:rPr lang="en-US" sz="5400" dirty="0">
                <a:solidFill>
                  <a:schemeClr val="bg1"/>
                </a:solidFill>
                <a:latin typeface="Roboto Black" pitchFamily="2" charset="0"/>
                <a:ea typeface="Roboto Black" pitchFamily="2" charset="0"/>
              </a:rPr>
            </a:br>
            <a:r>
              <a:rPr lang="en-US" sz="5400" dirty="0">
                <a:solidFill>
                  <a:schemeClr val="bg1"/>
                </a:solidFill>
                <a:latin typeface="Roboto Black" pitchFamily="2" charset="0"/>
                <a:ea typeface="Roboto Black" pitchFamily="2" charset="0"/>
              </a:rPr>
              <a:t>Chip Wilmot, MD, PhD</a:t>
            </a:r>
            <a:endParaRPr lang="en-US" sz="5400" dirty="0">
              <a:solidFill>
                <a:schemeClr val="bg1"/>
              </a:solidFill>
            </a:endParaRPr>
          </a:p>
        </p:txBody>
      </p:sp>
      <p:sp>
        <p:nvSpPr>
          <p:cNvPr id="6" name="TextBox 5">
            <a:extLst>
              <a:ext uri="{FF2B5EF4-FFF2-40B4-BE49-F238E27FC236}">
                <a16:creationId xmlns:a16="http://schemas.microsoft.com/office/drawing/2014/main" id="{F5FF1DB4-11D8-4BFA-A937-00C335A588D8}"/>
              </a:ext>
            </a:extLst>
          </p:cNvPr>
          <p:cNvSpPr txBox="1"/>
          <p:nvPr/>
        </p:nvSpPr>
        <p:spPr>
          <a:xfrm>
            <a:off x="6300744" y="5929747"/>
            <a:ext cx="2823209" cy="830997"/>
          </a:xfrm>
          <a:prstGeom prst="rect">
            <a:avLst/>
          </a:prstGeom>
          <a:noFill/>
        </p:spPr>
        <p:txBody>
          <a:bodyPr wrap="none" rtlCol="0">
            <a:spAutoFit/>
          </a:bodyPr>
          <a:lstStyle/>
          <a:p>
            <a:pPr algn="r"/>
            <a:r>
              <a:rPr lang="en-US" sz="2400" b="1" dirty="0">
                <a:solidFill>
                  <a:schemeClr val="bg1"/>
                </a:solidFill>
                <a:latin typeface="Roboto" panose="02000000000000000000" pitchFamily="2" charset="0"/>
                <a:ea typeface="Roboto" panose="02000000000000000000" pitchFamily="2" charset="0"/>
              </a:rPr>
              <a:t>A Virtual Event</a:t>
            </a:r>
          </a:p>
          <a:p>
            <a:pPr algn="r"/>
            <a:r>
              <a:rPr lang="en-US" sz="2400" b="1" dirty="0">
                <a:solidFill>
                  <a:schemeClr val="bg1"/>
                </a:solidFill>
                <a:latin typeface="Roboto" panose="02000000000000000000" pitchFamily="2" charset="0"/>
                <a:ea typeface="Roboto" panose="02000000000000000000" pitchFamily="2" charset="0"/>
              </a:rPr>
              <a:t>March 17-19, 2022</a:t>
            </a:r>
          </a:p>
        </p:txBody>
      </p:sp>
      <p:cxnSp>
        <p:nvCxnSpPr>
          <p:cNvPr id="7" name="Straight Connector 6">
            <a:extLst>
              <a:ext uri="{FF2B5EF4-FFF2-40B4-BE49-F238E27FC236}">
                <a16:creationId xmlns:a16="http://schemas.microsoft.com/office/drawing/2014/main" id="{7C553F50-A4AD-474C-97FB-B3688B030154}"/>
              </a:ext>
            </a:extLst>
          </p:cNvPr>
          <p:cNvCxnSpPr/>
          <p:nvPr/>
        </p:nvCxnSpPr>
        <p:spPr>
          <a:xfrm>
            <a:off x="5632934" y="2805193"/>
            <a:ext cx="609928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B9D3182-BFB2-4843-B322-23D5D47DE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673" y="4436953"/>
            <a:ext cx="3254608" cy="2323791"/>
          </a:xfrm>
          <a:prstGeom prst="rect">
            <a:avLst/>
          </a:prstGeom>
        </p:spPr>
      </p:pic>
    </p:spTree>
    <p:extLst>
      <p:ext uri="{BB962C8B-B14F-4D97-AF65-F5344CB8AC3E}">
        <p14:creationId xmlns:p14="http://schemas.microsoft.com/office/powerpoint/2010/main" val="92204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69965" y="605232"/>
            <a:ext cx="11652070" cy="799610"/>
          </a:xfrm>
        </p:spPr>
        <p:txBody>
          <a:bodyPr>
            <a:normAutofit fontScale="90000"/>
          </a:bodyPr>
          <a:lstStyle/>
          <a:p>
            <a:pPr algn="ctr"/>
            <a:r>
              <a:rPr lang="en-US" sz="8900" b="1" dirty="0">
                <a:solidFill>
                  <a:srgbClr val="002567"/>
                </a:solidFill>
                <a:latin typeface="Roboto" panose="02000000000000000000" pitchFamily="2" charset="0"/>
                <a:ea typeface="Roboto" panose="02000000000000000000" pitchFamily="2" charset="0"/>
              </a:rPr>
              <a:t>DISCLAIMER</a:t>
            </a:r>
            <a:endParaRPr lang="en-US" sz="6000" b="1" dirty="0">
              <a:solidFill>
                <a:srgbClr val="002567"/>
              </a:solidFill>
              <a:latin typeface="Roboto" panose="02000000000000000000" pitchFamily="2" charset="0"/>
              <a:ea typeface="Roboto" panose="02000000000000000000" pitchFamily="2" charset="0"/>
            </a:endParaRPr>
          </a:p>
        </p:txBody>
      </p:sp>
      <p:graphicFrame>
        <p:nvGraphicFramePr>
          <p:cNvPr id="7" name="Content Placeholder 6">
            <a:extLst>
              <a:ext uri="{FF2B5EF4-FFF2-40B4-BE49-F238E27FC236}">
                <a16:creationId xmlns:a16="http://schemas.microsoft.com/office/drawing/2014/main" id="{EFDA4605-EFB6-4D11-B612-D1D53FFFB417}"/>
              </a:ext>
            </a:extLst>
          </p:cNvPr>
          <p:cNvGraphicFramePr>
            <a:graphicFrameLocks noGrp="1"/>
          </p:cNvGraphicFramePr>
          <p:nvPr>
            <p:ph sz="half" idx="1"/>
            <p:extLst>
              <p:ext uri="{D42A27DB-BD31-4B8C-83A1-F6EECF244321}">
                <p14:modId xmlns:p14="http://schemas.microsoft.com/office/powerpoint/2010/main" val="912665910"/>
              </p:ext>
            </p:extLst>
          </p:nvPr>
        </p:nvGraphicFramePr>
        <p:xfrm>
          <a:off x="1473399" y="1853482"/>
          <a:ext cx="10448636" cy="473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7">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pic>
        <p:nvPicPr>
          <p:cNvPr id="16" name="Graphic 15" descr="Presentation with org chart with solid fill">
            <a:extLst>
              <a:ext uri="{FF2B5EF4-FFF2-40B4-BE49-F238E27FC236}">
                <a16:creationId xmlns:a16="http://schemas.microsoft.com/office/drawing/2014/main" id="{80AC93F4-16B0-4289-9303-203BA56AA2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86554" y="5752939"/>
            <a:ext cx="817225" cy="817225"/>
          </a:xfrm>
          <a:prstGeom prst="rect">
            <a:avLst/>
          </a:prstGeom>
        </p:spPr>
      </p:pic>
      <p:pic>
        <p:nvPicPr>
          <p:cNvPr id="18" name="Graphic 17" descr="Doctor female with solid fill">
            <a:extLst>
              <a:ext uri="{FF2B5EF4-FFF2-40B4-BE49-F238E27FC236}">
                <a16:creationId xmlns:a16="http://schemas.microsoft.com/office/drawing/2014/main" id="{19FD8F84-BF1C-48A7-9FD8-468C11BA19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1567" y="3843743"/>
            <a:ext cx="914400" cy="914400"/>
          </a:xfrm>
          <a:prstGeom prst="rect">
            <a:avLst/>
          </a:prstGeom>
        </p:spPr>
      </p:pic>
      <p:pic>
        <p:nvPicPr>
          <p:cNvPr id="20" name="Graphic 19" descr="Teacher with solid fill">
            <a:extLst>
              <a:ext uri="{FF2B5EF4-FFF2-40B4-BE49-F238E27FC236}">
                <a16:creationId xmlns:a16="http://schemas.microsoft.com/office/drawing/2014/main" id="{5E3A81CB-70BA-4F10-861F-053B262AB1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89379" y="2099857"/>
            <a:ext cx="914400" cy="914400"/>
          </a:xfrm>
          <a:prstGeom prst="rect">
            <a:avLst/>
          </a:prstGeom>
        </p:spPr>
      </p:pic>
      <p:sp>
        <p:nvSpPr>
          <p:cNvPr id="21" name="TextBox 20">
            <a:extLst>
              <a:ext uri="{FF2B5EF4-FFF2-40B4-BE49-F238E27FC236}">
                <a16:creationId xmlns:a16="http://schemas.microsoft.com/office/drawing/2014/main" id="{285DED1F-5F89-4C44-8C03-6012DB28D9E0}"/>
              </a:ext>
            </a:extLst>
          </p:cNvPr>
          <p:cNvSpPr txBox="1"/>
          <p:nvPr/>
        </p:nvSpPr>
        <p:spPr>
          <a:xfrm>
            <a:off x="0" y="5471286"/>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22" name="Picture 21" descr="Icon&#10;&#10;Description automatically generated">
            <a:extLst>
              <a:ext uri="{FF2B5EF4-FFF2-40B4-BE49-F238E27FC236}">
                <a16:creationId xmlns:a16="http://schemas.microsoft.com/office/drawing/2014/main" id="{398C154D-F029-49D8-AE8E-055D2C9BA0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129218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pitchFamily="2" charset="0"/>
                <a:ea typeface="Roboto Black" pitchFamily="2" charset="0"/>
              </a:rPr>
              <a:t>PRESENTER DISCLOSURES</a:t>
            </a:r>
            <a:endParaRPr lang="en-US" sz="4000" b="1" dirty="0">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a:lstStyle/>
          <a:p>
            <a:pPr marL="0" indent="0">
              <a:buNone/>
            </a:pPr>
            <a:r>
              <a:rPr lang="en-US" dirty="0">
                <a:solidFill>
                  <a:srgbClr val="002567"/>
                </a:solidFill>
                <a:latin typeface="Roboto" panose="02000000000000000000" pitchFamily="2" charset="0"/>
                <a:ea typeface="Roboto" panose="02000000000000000000" pitchFamily="2" charset="0"/>
              </a:rPr>
              <a:t>Chip Wilmot, MD, PhD</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The following personal financial relationships with commercial interests' relevant to this presentation existed during the past 12 months:</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No relationships to disclose or list</a:t>
            </a:r>
          </a:p>
          <a:p>
            <a:endParaRPr lang="en-US" dirty="0"/>
          </a:p>
        </p:txBody>
      </p:sp>
      <p:sp>
        <p:nvSpPr>
          <p:cNvPr id="11" name="TextBox 10">
            <a:extLst>
              <a:ext uri="{FF2B5EF4-FFF2-40B4-BE49-F238E27FC236}">
                <a16:creationId xmlns:a16="http://schemas.microsoft.com/office/drawing/2014/main" id="{C4F014A1-FE2F-413C-82FB-095DBF742F5F}"/>
              </a:ext>
            </a:extLst>
          </p:cNvPr>
          <p:cNvSpPr txBox="1"/>
          <p:nvPr/>
        </p:nvSpPr>
        <p:spPr>
          <a:xfrm>
            <a:off x="0" y="5503598"/>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76830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0" y="5487169"/>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Newly Diagnosed</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dirty="0">
                <a:latin typeface="Roboto" panose="02000000000000000000" pitchFamily="2" charset="0"/>
                <a:ea typeface="Roboto" panose="02000000000000000000" pitchFamily="2" charset="0"/>
              </a:rPr>
              <a:t>Newly Diagnosed with </a:t>
            </a:r>
            <a:r>
              <a:rPr lang="en-US" dirty="0">
                <a:solidFill>
                  <a:srgbClr val="FF0000"/>
                </a:solidFill>
                <a:latin typeface="Roboto" panose="02000000000000000000" pitchFamily="2" charset="0"/>
                <a:ea typeface="Roboto" panose="02000000000000000000" pitchFamily="2" charset="0"/>
              </a:rPr>
              <a:t>What</a:t>
            </a:r>
            <a:r>
              <a:rPr lang="en-US" dirty="0">
                <a:latin typeface="Roboto" panose="02000000000000000000" pitchFamily="2" charset="0"/>
                <a:ea typeface="Roboto" panose="02000000000000000000" pitchFamily="2" charset="0"/>
              </a:rPr>
              <a:t>?</a:t>
            </a:r>
          </a:p>
          <a:p>
            <a:endParaRPr lang="en-US" dirty="0">
              <a:latin typeface="Roboto" panose="02000000000000000000" pitchFamily="2" charset="0"/>
              <a:ea typeface="Roboto" panose="02000000000000000000" pitchFamily="2" charset="0"/>
            </a:endParaRPr>
          </a:p>
          <a:p>
            <a:pPr lvl="1"/>
            <a:r>
              <a:rPr lang="en-US" sz="1800" dirty="0">
                <a:latin typeface="Roboto" panose="02000000000000000000" pitchFamily="2" charset="0"/>
                <a:ea typeface="Roboto" panose="02000000000000000000" pitchFamily="2" charset="0"/>
              </a:rPr>
              <a:t>Ataxia (Cerebellar Ataxia, Cerebellar Degeneration, Cerebellar Atrophy)</a:t>
            </a:r>
          </a:p>
          <a:p>
            <a:pPr lvl="1"/>
            <a:endParaRPr lang="en-US" sz="1800" dirty="0">
              <a:latin typeface="Roboto" panose="02000000000000000000" pitchFamily="2" charset="0"/>
              <a:ea typeface="Roboto" panose="02000000000000000000" pitchFamily="2" charset="0"/>
            </a:endParaRPr>
          </a:p>
          <a:p>
            <a:pPr lvl="1"/>
            <a:r>
              <a:rPr lang="en-US" sz="1800" dirty="0">
                <a:latin typeface="Roboto" panose="02000000000000000000" pitchFamily="2" charset="0"/>
                <a:ea typeface="Roboto" panose="02000000000000000000" pitchFamily="2" charset="0"/>
              </a:rPr>
              <a:t>Idiopathic Late Onset Cerebellar Ataxia</a:t>
            </a:r>
          </a:p>
          <a:p>
            <a:pPr lvl="1"/>
            <a:endParaRPr lang="en-US" sz="1800" dirty="0">
              <a:latin typeface="Roboto" panose="02000000000000000000" pitchFamily="2" charset="0"/>
              <a:ea typeface="Roboto" panose="02000000000000000000" pitchFamily="2" charset="0"/>
            </a:endParaRPr>
          </a:p>
          <a:p>
            <a:pPr lvl="1"/>
            <a:r>
              <a:rPr lang="en-US" sz="1800" dirty="0">
                <a:latin typeface="Roboto" panose="02000000000000000000" pitchFamily="2" charset="0"/>
                <a:ea typeface="Roboto" panose="02000000000000000000" pitchFamily="2" charset="0"/>
              </a:rPr>
              <a:t>Spinocerebellar Ataxia</a:t>
            </a:r>
          </a:p>
          <a:p>
            <a:pPr lvl="1"/>
            <a:endParaRPr lang="en-US" sz="1800" dirty="0">
              <a:latin typeface="Roboto" panose="02000000000000000000" pitchFamily="2" charset="0"/>
              <a:ea typeface="Roboto" panose="02000000000000000000" pitchFamily="2" charset="0"/>
            </a:endParaRPr>
          </a:p>
          <a:p>
            <a:pPr lvl="1"/>
            <a:r>
              <a:rPr lang="en-US" sz="1800" dirty="0">
                <a:latin typeface="Roboto" panose="02000000000000000000" pitchFamily="2" charset="0"/>
                <a:ea typeface="Roboto" panose="02000000000000000000" pitchFamily="2" charset="0"/>
              </a:rPr>
              <a:t>Friedreich ataxia, SCA-12, Machado-Joseph disease</a:t>
            </a:r>
          </a:p>
        </p:txBody>
      </p:sp>
    </p:spTree>
    <p:extLst>
      <p:ext uri="{BB962C8B-B14F-4D97-AF65-F5344CB8AC3E}">
        <p14:creationId xmlns:p14="http://schemas.microsoft.com/office/powerpoint/2010/main" val="387130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0" y="550755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Newly Diagnosed</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dirty="0">
                <a:latin typeface="Roboto" panose="02000000000000000000" pitchFamily="2" charset="0"/>
                <a:ea typeface="Roboto" panose="02000000000000000000" pitchFamily="2" charset="0"/>
              </a:rPr>
              <a:t>Newly Diagnosed with </a:t>
            </a:r>
            <a:r>
              <a:rPr lang="en-US" dirty="0">
                <a:solidFill>
                  <a:srgbClr val="FF0000"/>
                </a:solidFill>
                <a:latin typeface="Roboto" panose="02000000000000000000" pitchFamily="2" charset="0"/>
                <a:ea typeface="Roboto" panose="02000000000000000000" pitchFamily="2" charset="0"/>
              </a:rPr>
              <a:t>What</a:t>
            </a:r>
            <a:r>
              <a:rPr lang="en-US" dirty="0">
                <a:latin typeface="Roboto" panose="02000000000000000000" pitchFamily="2" charset="0"/>
                <a:ea typeface="Roboto" panose="02000000000000000000" pitchFamily="2" charset="0"/>
              </a:rPr>
              <a:t>?</a:t>
            </a:r>
          </a:p>
          <a:p>
            <a:endParaRPr lang="en-US" dirty="0">
              <a:latin typeface="Roboto" panose="02000000000000000000" pitchFamily="2" charset="0"/>
              <a:ea typeface="Roboto" panose="02000000000000000000" pitchFamily="2" charset="0"/>
            </a:endParaRPr>
          </a:p>
          <a:p>
            <a:pPr lvl="1"/>
            <a:r>
              <a:rPr lang="en-US" sz="1800" dirty="0">
                <a:latin typeface="Roboto" panose="02000000000000000000" pitchFamily="2" charset="0"/>
                <a:ea typeface="Roboto" panose="02000000000000000000" pitchFamily="2" charset="0"/>
              </a:rPr>
              <a:t>Ataxia (Cerebellar Ataxia, Cerebellar Degeneration, Cerebellar Atrophy)</a:t>
            </a:r>
          </a:p>
          <a:p>
            <a:pPr lvl="1"/>
            <a:endParaRPr lang="en-US" sz="1800" dirty="0">
              <a:latin typeface="Roboto" panose="02000000000000000000" pitchFamily="2" charset="0"/>
              <a:ea typeface="Roboto" panose="02000000000000000000" pitchFamily="2" charset="0"/>
            </a:endParaRPr>
          </a:p>
          <a:p>
            <a:pPr lvl="1"/>
            <a:r>
              <a:rPr lang="en-US" sz="1800" dirty="0">
                <a:latin typeface="Roboto" panose="02000000000000000000" pitchFamily="2" charset="0"/>
                <a:ea typeface="Roboto" panose="02000000000000000000" pitchFamily="2" charset="0"/>
              </a:rPr>
              <a:t>Idiopathic Late Onset Cerebellar Ataxia</a:t>
            </a:r>
          </a:p>
          <a:p>
            <a:pPr lvl="1"/>
            <a:endParaRPr lang="en-US" sz="1800" dirty="0">
              <a:latin typeface="Roboto" panose="02000000000000000000" pitchFamily="2" charset="0"/>
              <a:ea typeface="Roboto" panose="02000000000000000000" pitchFamily="2" charset="0"/>
            </a:endParaRPr>
          </a:p>
          <a:p>
            <a:pPr lvl="1"/>
            <a:r>
              <a:rPr lang="en-US" sz="1800" dirty="0">
                <a:latin typeface="Roboto" panose="02000000000000000000" pitchFamily="2" charset="0"/>
                <a:ea typeface="Roboto" panose="02000000000000000000" pitchFamily="2" charset="0"/>
              </a:rPr>
              <a:t>Spinocerebellar Ataxia</a:t>
            </a:r>
          </a:p>
          <a:p>
            <a:pPr lvl="1"/>
            <a:endParaRPr lang="en-US" sz="1800" dirty="0">
              <a:latin typeface="Roboto" panose="02000000000000000000" pitchFamily="2" charset="0"/>
              <a:ea typeface="Roboto" panose="02000000000000000000" pitchFamily="2" charset="0"/>
            </a:endParaRPr>
          </a:p>
          <a:p>
            <a:pPr lvl="1"/>
            <a:r>
              <a:rPr lang="en-US" sz="1800" dirty="0">
                <a:latin typeface="Roboto" panose="02000000000000000000" pitchFamily="2" charset="0"/>
                <a:ea typeface="Roboto" panose="02000000000000000000" pitchFamily="2" charset="0"/>
              </a:rPr>
              <a:t>Friedreich ataxia, SCA-12, Machado-Joseph disease</a:t>
            </a:r>
          </a:p>
        </p:txBody>
      </p:sp>
      <p:sp>
        <p:nvSpPr>
          <p:cNvPr id="2" name="TextBox 1">
            <a:extLst>
              <a:ext uri="{FF2B5EF4-FFF2-40B4-BE49-F238E27FC236}">
                <a16:creationId xmlns:a16="http://schemas.microsoft.com/office/drawing/2014/main" id="{C71F5870-FBED-B541-8064-33BA8E0C3784}"/>
              </a:ext>
            </a:extLst>
          </p:cNvPr>
          <p:cNvSpPr txBox="1"/>
          <p:nvPr/>
        </p:nvSpPr>
        <p:spPr>
          <a:xfrm>
            <a:off x="10574083" y="2968916"/>
            <a:ext cx="1059906" cy="369332"/>
          </a:xfrm>
          <a:prstGeom prst="rect">
            <a:avLst/>
          </a:prstGeom>
          <a:noFill/>
        </p:spPr>
        <p:txBody>
          <a:bodyPr wrap="none" rtlCol="0">
            <a:spAutoFit/>
          </a:bodyPr>
          <a:lstStyle/>
          <a:p>
            <a:r>
              <a:rPr lang="en-US" dirty="0"/>
              <a:t>GENERAL</a:t>
            </a:r>
          </a:p>
        </p:txBody>
      </p:sp>
      <p:sp>
        <p:nvSpPr>
          <p:cNvPr id="11" name="TextBox 10">
            <a:extLst>
              <a:ext uri="{FF2B5EF4-FFF2-40B4-BE49-F238E27FC236}">
                <a16:creationId xmlns:a16="http://schemas.microsoft.com/office/drawing/2014/main" id="{96894CDD-E404-534C-A2CC-244D384EAA00}"/>
              </a:ext>
            </a:extLst>
          </p:cNvPr>
          <p:cNvSpPr txBox="1"/>
          <p:nvPr/>
        </p:nvSpPr>
        <p:spPr>
          <a:xfrm>
            <a:off x="10574083" y="4784380"/>
            <a:ext cx="986680" cy="369332"/>
          </a:xfrm>
          <a:prstGeom prst="rect">
            <a:avLst/>
          </a:prstGeom>
          <a:noFill/>
        </p:spPr>
        <p:txBody>
          <a:bodyPr wrap="none" rtlCol="0">
            <a:spAutoFit/>
          </a:bodyPr>
          <a:lstStyle/>
          <a:p>
            <a:r>
              <a:rPr lang="en-US" dirty="0"/>
              <a:t>SPECIFIC</a:t>
            </a:r>
          </a:p>
        </p:txBody>
      </p:sp>
    </p:spTree>
    <p:extLst>
      <p:ext uri="{BB962C8B-B14F-4D97-AF65-F5344CB8AC3E}">
        <p14:creationId xmlns:p14="http://schemas.microsoft.com/office/powerpoint/2010/main" val="416453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0" y="5491566"/>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Newly Diagnosed TIPS</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Understand Yourself</a:t>
            </a:r>
          </a:p>
          <a:p>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Inform Yourself</a:t>
            </a:r>
          </a:p>
          <a:p>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Help Yourself</a:t>
            </a:r>
          </a:p>
          <a:p>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Give Yourself</a:t>
            </a:r>
          </a:p>
          <a:p>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LIVE LIFE</a:t>
            </a:r>
          </a:p>
          <a:p>
            <a:endParaRPr lang="en-US" sz="2000" dirty="0">
              <a:latin typeface="Roboto" panose="02000000000000000000" pitchFamily="2" charset="0"/>
              <a:ea typeface="Roboto" panose="02000000000000000000" pitchFamily="2" charset="0"/>
            </a:endParaRPr>
          </a:p>
          <a:p>
            <a:endParaRPr lang="en-US" sz="2000" dirty="0">
              <a:latin typeface="Roboto" panose="02000000000000000000" pitchFamily="2" charset="0"/>
              <a:ea typeface="Roboto" panose="02000000000000000000" pitchFamily="2" charset="0"/>
            </a:endParaRPr>
          </a:p>
          <a:p>
            <a:pPr marL="0" indent="0">
              <a:buNone/>
            </a:pPr>
            <a:endParaRPr lang="en-US" sz="2000" dirty="0">
              <a:latin typeface="Roboto" panose="02000000000000000000" pitchFamily="2" charset="0"/>
              <a:ea typeface="Roboto" panose="02000000000000000000" pitchFamily="2" charset="0"/>
            </a:endParaRPr>
          </a:p>
          <a:p>
            <a:endParaRPr lang="en-US"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3759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0" y="5491566"/>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Support</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r>
              <a:rPr lang="en-US" sz="2000" dirty="0">
                <a:latin typeface="Roboto" panose="02000000000000000000" pitchFamily="2" charset="0"/>
                <a:ea typeface="Roboto" panose="02000000000000000000" pitchFamily="2" charset="0"/>
              </a:rPr>
              <a:t>Family</a:t>
            </a:r>
          </a:p>
          <a:p>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Friends</a:t>
            </a:r>
          </a:p>
          <a:p>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Professionals</a:t>
            </a:r>
          </a:p>
          <a:p>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Social Groups</a:t>
            </a:r>
          </a:p>
          <a:p>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NAF and Support Groups</a:t>
            </a:r>
          </a:p>
          <a:p>
            <a:endParaRPr lang="en-US" sz="2000" dirty="0">
              <a:latin typeface="Roboto" panose="02000000000000000000" pitchFamily="2" charset="0"/>
              <a:ea typeface="Roboto" panose="02000000000000000000" pitchFamily="2" charset="0"/>
            </a:endParaRPr>
          </a:p>
          <a:p>
            <a:pPr marL="0" indent="0">
              <a:buNone/>
            </a:pPr>
            <a:endParaRPr lang="en-US" sz="2000" dirty="0">
              <a:latin typeface="Roboto" panose="02000000000000000000" pitchFamily="2" charset="0"/>
              <a:ea typeface="Roboto" panose="02000000000000000000" pitchFamily="2" charset="0"/>
            </a:endParaRPr>
          </a:p>
          <a:p>
            <a:endParaRPr lang="en-US"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9342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0" y="5491566"/>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Consider the value of research</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2043288"/>
            <a:ext cx="9675868" cy="4351338"/>
          </a:xfrm>
        </p:spPr>
        <p:txBody>
          <a:bodyPr>
            <a:normAutofit/>
          </a:bodyPr>
          <a:lstStyle/>
          <a:p>
            <a:endParaRPr lang="en-US" sz="2000" dirty="0">
              <a:latin typeface="Roboto" panose="02000000000000000000" pitchFamily="2" charset="0"/>
              <a:ea typeface="Roboto" panose="02000000000000000000" pitchFamily="2" charset="0"/>
            </a:endParaRPr>
          </a:p>
          <a:p>
            <a:pPr marL="0" indent="0">
              <a:buNone/>
            </a:pPr>
            <a:r>
              <a:rPr lang="en-US" sz="2000" dirty="0">
                <a:latin typeface="Roboto" panose="02000000000000000000" pitchFamily="2" charset="0"/>
                <a:ea typeface="Roboto" panose="02000000000000000000" pitchFamily="2" charset="0"/>
              </a:rPr>
              <a:t>-Be a subject yourself</a:t>
            </a:r>
          </a:p>
          <a:p>
            <a:pPr marL="0" indent="0">
              <a:buNone/>
            </a:pPr>
            <a:endParaRPr lang="en-US" sz="2000" dirty="0">
              <a:latin typeface="Roboto" panose="02000000000000000000" pitchFamily="2" charset="0"/>
              <a:ea typeface="Roboto" panose="02000000000000000000" pitchFamily="2" charset="0"/>
            </a:endParaRPr>
          </a:p>
          <a:p>
            <a:pPr marL="0" indent="0">
              <a:buNone/>
            </a:pPr>
            <a:r>
              <a:rPr lang="en-US" sz="2000" dirty="0">
                <a:latin typeface="Roboto" panose="02000000000000000000" pitchFamily="2" charset="0"/>
                <a:ea typeface="Roboto" panose="02000000000000000000" pitchFamily="2" charset="0"/>
              </a:rPr>
              <a:t>-Promote research</a:t>
            </a:r>
          </a:p>
          <a:p>
            <a:endParaRPr lang="en-US"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04350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3" ma:contentTypeDescription="Create a new document." ma:contentTypeScope="" ma:versionID="c5f9d831a499722bf1620d6787ce8ef9">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2fbeb563e2c790bd008335b132ccec5b"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E2F0C3-C49B-48A9-A302-9B1281A5C81C}"/>
</file>

<file path=customXml/itemProps2.xml><?xml version="1.0" encoding="utf-8"?>
<ds:datastoreItem xmlns:ds="http://schemas.openxmlformats.org/officeDocument/2006/customXml" ds:itemID="{1B5F377F-3FA0-402C-8FB5-62D2A066BADA}">
  <ds:schemaRefs>
    <ds:schemaRef ds:uri="http://schemas.microsoft.com/sharepoint/v3/contenttype/forms"/>
  </ds:schemaRefs>
</ds:datastoreItem>
</file>

<file path=customXml/itemProps3.xml><?xml version="1.0" encoding="utf-8"?>
<ds:datastoreItem xmlns:ds="http://schemas.openxmlformats.org/officeDocument/2006/customXml" ds:itemID="{3C9427DC-8CCE-4C61-95B1-E0FD1B32B9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136</TotalTime>
  <Words>289</Words>
  <Application>Microsoft Macintosh PowerPoint</Application>
  <PresentationFormat>Widescreen</PresentationFormat>
  <Paragraphs>86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Roboto</vt:lpstr>
      <vt:lpstr>Roboto Black</vt:lpstr>
      <vt:lpstr>Office Theme</vt:lpstr>
      <vt:lpstr>PowerPoint Presentation</vt:lpstr>
      <vt:lpstr>DISCLAIMER</vt:lpstr>
      <vt:lpstr>PRESENTER DISCLOSURES</vt:lpstr>
      <vt:lpstr>Newly Diagnosed</vt:lpstr>
      <vt:lpstr>Newly Diagnosed</vt:lpstr>
      <vt:lpstr>Newly Diagnosed TIPS</vt:lpstr>
      <vt:lpstr>Support</vt:lpstr>
      <vt:lpstr>Consider the value of research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Utting, Mollie</dc:creator>
  <cp:lastModifiedBy>Wilmot, George (Chip)</cp:lastModifiedBy>
  <cp:revision>7</cp:revision>
  <dcterms:created xsi:type="dcterms:W3CDTF">2022-01-14T16:59:00Z</dcterms:created>
  <dcterms:modified xsi:type="dcterms:W3CDTF">2022-02-16T19:40:53Z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