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6" r:id="rId2"/>
    <p:sldId id="257" r:id="rId3"/>
    <p:sldId id="258" r:id="rId4"/>
    <p:sldId id="264" r:id="rId5"/>
    <p:sldId id="259" r:id="rId6"/>
    <p:sldId id="281" r:id="rId7"/>
    <p:sldId id="261" r:id="rId8"/>
    <p:sldId id="263" r:id="rId9"/>
    <p:sldId id="262" r:id="rId10"/>
    <p:sldId id="267" r:id="rId11"/>
    <p:sldId id="271" r:id="rId12"/>
    <p:sldId id="286" r:id="rId13"/>
    <p:sldId id="265" r:id="rId14"/>
    <p:sldId id="269" r:id="rId15"/>
    <p:sldId id="285" r:id="rId16"/>
    <p:sldId id="270" r:id="rId17"/>
    <p:sldId id="284" r:id="rId18"/>
    <p:sldId id="266" r:id="rId19"/>
    <p:sldId id="272" r:id="rId20"/>
    <p:sldId id="274" r:id="rId21"/>
    <p:sldId id="275" r:id="rId22"/>
    <p:sldId id="276" r:id="rId23"/>
    <p:sldId id="279" r:id="rId24"/>
    <p:sldId id="277" r:id="rId25"/>
    <p:sldId id="260" r:id="rId26"/>
    <p:sldId id="282" r:id="rId27"/>
    <p:sldId id="278" r:id="rId28"/>
    <p:sldId id="283" r:id="rId29"/>
    <p:sldId id="287" r:id="rId30"/>
    <p:sldId id="289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5821E-B480-42DA-A19B-26C77F41F3ED}" v="61" dt="2022-01-22T18:32:35.407"/>
    <p1510:client id="{60DDE940-DC3A-4F3A-B225-065FF03BC010}" v="3297" dt="2022-01-29T19:02:41.567"/>
    <p1510:client id="{A42E9CF5-32B6-4433-AB88-19BDB61ED4FB}" v="608" dt="2022-01-22T21:28:02.063"/>
    <p1510:client id="{E7BEDD83-A7B8-4517-A01F-E3F69E3EB8CB}" v="15" dt="2022-02-02T14:40:02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Foss" userId="66cc7f2db6ef7364" providerId="Windows Live" clId="Web-{13D5821E-B480-42DA-A19B-26C77F41F3ED}"/>
    <pc:docChg chg="addSld modSld addMainMaster delMainMaster">
      <pc:chgData name="Elizabeth Foss" userId="66cc7f2db6ef7364" providerId="Windows Live" clId="Web-{13D5821E-B480-42DA-A19B-26C77F41F3ED}" dt="2022-01-22T18:32:35.407" v="58"/>
      <pc:docMkLst>
        <pc:docMk/>
      </pc:docMkLst>
      <pc:sldChg chg="modSp mod modClrScheme chgLayout">
        <pc:chgData name="Elizabeth Foss" userId="66cc7f2db6ef7364" providerId="Windows Live" clId="Web-{13D5821E-B480-42DA-A19B-26C77F41F3ED}" dt="2022-01-22T18:32:07.810" v="57" actId="1076"/>
        <pc:sldMkLst>
          <pc:docMk/>
          <pc:sldMk cId="109857222" sldId="256"/>
        </pc:sldMkLst>
        <pc:spChg chg="mod ord">
          <ac:chgData name="Elizabeth Foss" userId="66cc7f2db6ef7364" providerId="Windows Live" clId="Web-{13D5821E-B480-42DA-A19B-26C77F41F3ED}" dt="2022-01-22T18:32:07.810" v="57" actId="1076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Elizabeth Foss" userId="66cc7f2db6ef7364" providerId="Windows Live" clId="Web-{13D5821E-B480-42DA-A19B-26C77F41F3ED}" dt="2022-01-22T18:31:36.466" v="52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new">
        <pc:chgData name="Elizabeth Foss" userId="66cc7f2db6ef7364" providerId="Windows Live" clId="Web-{13D5821E-B480-42DA-A19B-26C77F41F3ED}" dt="2022-01-22T18:32:35.407" v="58"/>
        <pc:sldMkLst>
          <pc:docMk/>
          <pc:sldMk cId="1101578866" sldId="257"/>
        </pc:sldMkLst>
      </pc:sldChg>
      <pc:sldMasterChg chg="del delSldLayout">
        <pc:chgData name="Elizabeth Foss" userId="66cc7f2db6ef7364" providerId="Windows Live" clId="Web-{13D5821E-B480-42DA-A19B-26C77F41F3ED}" dt="2022-01-22T18:30:50.388" v="48"/>
        <pc:sldMasterMkLst>
          <pc:docMk/>
          <pc:sldMasterMk cId="2460954070" sldId="2147483660"/>
        </pc:sldMasterMkLst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Elizabeth Foss" userId="66cc7f2db6ef7364" providerId="Windows Live" clId="Web-{13D5821E-B480-42DA-A19B-26C77F41F3ED}" dt="2022-01-22T18:30:50.388" v="48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 modSldLayout">
        <pc:chgData name="Elizabeth Foss" userId="66cc7f2db6ef7364" providerId="Windows Live" clId="Web-{13D5821E-B480-42DA-A19B-26C77F41F3ED}" dt="2022-01-22T18:30:53.779" v="49"/>
        <pc:sldMasterMkLst>
          <pc:docMk/>
          <pc:sldMasterMk cId="1117331047" sldId="2147483672"/>
        </pc:sldMasterMkLst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3223951045" sldId="2147483673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47438802" sldId="2147483674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2468477568" sldId="2147483675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325301645" sldId="2147483676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662572390" sldId="2147483677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4026643077" sldId="2147483678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4284917130" sldId="2147483679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2652872514" sldId="2147483680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2421219265" sldId="2147483681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3557403926" sldId="2147483682"/>
          </pc:sldLayoutMkLst>
        </pc:sldLayoutChg>
        <pc:sldLayoutChg chg="add del mod replId">
          <pc:chgData name="Elizabeth Foss" userId="66cc7f2db6ef7364" providerId="Windows Live" clId="Web-{13D5821E-B480-42DA-A19B-26C77F41F3ED}" dt="2022-01-22T18:30:53.779" v="49"/>
          <pc:sldLayoutMkLst>
            <pc:docMk/>
            <pc:sldMasterMk cId="1117331047" sldId="2147483672"/>
            <pc:sldLayoutMk cId="1849818569" sldId="2147483683"/>
          </pc:sldLayoutMkLst>
        </pc:sldLayoutChg>
      </pc:sldMasterChg>
      <pc:sldMasterChg chg="add del addSldLayout delSldLayout modSldLayout">
        <pc:chgData name="Elizabeth Foss" userId="66cc7f2db6ef7364" providerId="Windows Live" clId="Web-{13D5821E-B480-42DA-A19B-26C77F41F3ED}" dt="2022-01-22T18:31:03.513" v="50"/>
        <pc:sldMasterMkLst>
          <pc:docMk/>
          <pc:sldMasterMk cId="1042979058" sldId="2147483684"/>
        </pc:sldMasterMkLst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14296006" sldId="2147483685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1734799111" sldId="2147483686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2563736280" sldId="2147483687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2205388651" sldId="2147483688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2972519537" sldId="2147483689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1516532961" sldId="2147483690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1679948681" sldId="2147483691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758768245" sldId="2147483692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291612212" sldId="2147483693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3782803600" sldId="2147483694"/>
          </pc:sldLayoutMkLst>
        </pc:sldLayoutChg>
        <pc:sldLayoutChg chg="add del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1042979058" sldId="2147483684"/>
            <pc:sldLayoutMk cId="3714209923" sldId="2147483695"/>
          </pc:sldLayoutMkLst>
        </pc:sldLayoutChg>
      </pc:sldMasterChg>
      <pc:sldMasterChg chg="add addSldLayout modSldLayout">
        <pc:chgData name="Elizabeth Foss" userId="66cc7f2db6ef7364" providerId="Windows Live" clId="Web-{13D5821E-B480-42DA-A19B-26C77F41F3ED}" dt="2022-01-22T18:31:03.513" v="50"/>
        <pc:sldMasterMkLst>
          <pc:docMk/>
          <pc:sldMasterMk cId="3960343216" sldId="2147483696"/>
        </pc:sldMasterMkLst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877557243" sldId="2147483697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1605195605" sldId="2147483698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724583719" sldId="2147483699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3287795557" sldId="2147483700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3929506891" sldId="2147483701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3192863636" sldId="2147483702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2095761398" sldId="2147483703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1367200953" sldId="2147483704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4277233150" sldId="2147483705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1813550943" sldId="2147483706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3067279515" sldId="2147483707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1210080935" sldId="2147483708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419642352" sldId="2147483709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4154008294" sldId="2147483710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2912035425" sldId="2147483711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296372178" sldId="2147483712"/>
          </pc:sldLayoutMkLst>
        </pc:sldLayoutChg>
        <pc:sldLayoutChg chg="add mod replId">
          <pc:chgData name="Elizabeth Foss" userId="66cc7f2db6ef7364" providerId="Windows Live" clId="Web-{13D5821E-B480-42DA-A19B-26C77F41F3ED}" dt="2022-01-22T18:31:03.513" v="50"/>
          <pc:sldLayoutMkLst>
            <pc:docMk/>
            <pc:sldMasterMk cId="3960343216" sldId="2147483696"/>
            <pc:sldLayoutMk cId="3121329143" sldId="2147483713"/>
          </pc:sldLayoutMkLst>
        </pc:sldLayoutChg>
      </pc:sldMasterChg>
    </pc:docChg>
  </pc:docChgLst>
  <pc:docChgLst>
    <pc:chgData name="Elizabeth Foss" userId="66cc7f2db6ef7364" providerId="Windows Live" clId="Web-{60DDE940-DC3A-4F3A-B225-065FF03BC010}"/>
    <pc:docChg chg="addSld delSld modSld sldOrd">
      <pc:chgData name="Elizabeth Foss" userId="66cc7f2db6ef7364" providerId="Windows Live" clId="Web-{60DDE940-DC3A-4F3A-B225-065FF03BC010}" dt="2022-01-29T19:02:41.567" v="2674" actId="1076"/>
      <pc:docMkLst>
        <pc:docMk/>
      </pc:docMkLst>
      <pc:sldChg chg="modSp modNotes">
        <pc:chgData name="Elizabeth Foss" userId="66cc7f2db6ef7364" providerId="Windows Live" clId="Web-{60DDE940-DC3A-4F3A-B225-065FF03BC010}" dt="2022-01-26T00:20:12.505" v="2377"/>
        <pc:sldMkLst>
          <pc:docMk/>
          <pc:sldMk cId="109857222" sldId="256"/>
        </pc:sldMkLst>
        <pc:spChg chg="mod">
          <ac:chgData name="Elizabeth Foss" userId="66cc7f2db6ef7364" providerId="Windows Live" clId="Web-{60DDE940-DC3A-4F3A-B225-065FF03BC010}" dt="2022-01-23T20:04:13.606" v="1692" actId="1076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Elizabeth Foss" userId="66cc7f2db6ef7364" providerId="Windows Live" clId="Web-{60DDE940-DC3A-4F3A-B225-065FF03BC010}" dt="2022-01-23T20:13:01.523" v="1708" actId="1076"/>
        <pc:sldMkLst>
          <pc:docMk/>
          <pc:sldMk cId="1169419548" sldId="258"/>
        </pc:sldMkLst>
        <pc:spChg chg="mod">
          <ac:chgData name="Elizabeth Foss" userId="66cc7f2db6ef7364" providerId="Windows Live" clId="Web-{60DDE940-DC3A-4F3A-B225-065FF03BC010}" dt="2022-01-23T20:13:01.523" v="1708" actId="1076"/>
          <ac:spMkLst>
            <pc:docMk/>
            <pc:sldMk cId="1169419548" sldId="258"/>
            <ac:spMk id="2" creationId="{0DCF7195-5056-4E5B-A571-D3FF1401502C}"/>
          </ac:spMkLst>
        </pc:spChg>
      </pc:sldChg>
      <pc:sldChg chg="addSp delSp modSp ord">
        <pc:chgData name="Elizabeth Foss" userId="66cc7f2db6ef7364" providerId="Windows Live" clId="Web-{60DDE940-DC3A-4F3A-B225-065FF03BC010}" dt="2022-01-23T20:35:59.998" v="1860"/>
        <pc:sldMkLst>
          <pc:docMk/>
          <pc:sldMk cId="2838835473" sldId="260"/>
        </pc:sldMkLst>
        <pc:spChg chg="mod">
          <ac:chgData name="Elizabeth Foss" userId="66cc7f2db6ef7364" providerId="Windows Live" clId="Web-{60DDE940-DC3A-4F3A-B225-065FF03BC010}" dt="2022-01-23T20:35:39.389" v="1858" actId="20577"/>
          <ac:spMkLst>
            <pc:docMk/>
            <pc:sldMk cId="2838835473" sldId="260"/>
            <ac:spMk id="2" creationId="{604FAD5A-48A1-4D2F-AA65-7C3F81996960}"/>
          </ac:spMkLst>
        </pc:spChg>
        <pc:spChg chg="del mod">
          <ac:chgData name="Elizabeth Foss" userId="66cc7f2db6ef7364" providerId="Windows Live" clId="Web-{60DDE940-DC3A-4F3A-B225-065FF03BC010}" dt="2022-01-23T20:28:42.295" v="1805"/>
          <ac:spMkLst>
            <pc:docMk/>
            <pc:sldMk cId="2838835473" sldId="260"/>
            <ac:spMk id="3" creationId="{361D2229-1A2E-408C-8017-A77CEAD080CD}"/>
          </ac:spMkLst>
        </pc:spChg>
        <pc:spChg chg="add del mod">
          <ac:chgData name="Elizabeth Foss" userId="66cc7f2db6ef7364" providerId="Windows Live" clId="Web-{60DDE940-DC3A-4F3A-B225-065FF03BC010}" dt="2022-01-23T20:23:56.079" v="1790"/>
          <ac:spMkLst>
            <pc:docMk/>
            <pc:sldMk cId="2838835473" sldId="260"/>
            <ac:spMk id="5" creationId="{AC3D302D-3C41-41C1-A150-32AB5E66AEEC}"/>
          </ac:spMkLst>
        </pc:spChg>
        <pc:spChg chg="add mod">
          <ac:chgData name="Elizabeth Foss" userId="66cc7f2db6ef7364" providerId="Windows Live" clId="Web-{60DDE940-DC3A-4F3A-B225-065FF03BC010}" dt="2022-01-23T20:35:25.389" v="1847" actId="1076"/>
          <ac:spMkLst>
            <pc:docMk/>
            <pc:sldMk cId="2838835473" sldId="260"/>
            <ac:spMk id="7" creationId="{64C844D2-8E91-419F-968C-D761061B9AE6}"/>
          </ac:spMkLst>
        </pc:spChg>
        <pc:spChg chg="add del mod">
          <ac:chgData name="Elizabeth Foss" userId="66cc7f2db6ef7364" providerId="Windows Live" clId="Web-{60DDE940-DC3A-4F3A-B225-065FF03BC010}" dt="2022-01-23T20:29:18.248" v="1806"/>
          <ac:spMkLst>
            <pc:docMk/>
            <pc:sldMk cId="2838835473" sldId="260"/>
            <ac:spMk id="9" creationId="{3E1B0A2A-660C-462B-9F60-ED986EC2B316}"/>
          </ac:spMkLst>
        </pc:spChg>
        <pc:spChg chg="add mod">
          <ac:chgData name="Elizabeth Foss" userId="66cc7f2db6ef7364" providerId="Windows Live" clId="Web-{60DDE940-DC3A-4F3A-B225-065FF03BC010}" dt="2022-01-23T20:35:08.092" v="1841" actId="1076"/>
          <ac:spMkLst>
            <pc:docMk/>
            <pc:sldMk cId="2838835473" sldId="260"/>
            <ac:spMk id="10" creationId="{7A93D46E-C6CF-470D-97D6-EBE56936B195}"/>
          </ac:spMkLst>
        </pc:spChg>
        <pc:spChg chg="add mod">
          <ac:chgData name="Elizabeth Foss" userId="66cc7f2db6ef7364" providerId="Windows Live" clId="Web-{60DDE940-DC3A-4F3A-B225-065FF03BC010}" dt="2022-01-23T20:35:11.123" v="1842" actId="1076"/>
          <ac:spMkLst>
            <pc:docMk/>
            <pc:sldMk cId="2838835473" sldId="260"/>
            <ac:spMk id="11" creationId="{10FD7718-B2B9-43C0-AF81-3120931BC2B6}"/>
          </ac:spMkLst>
        </pc:spChg>
        <pc:picChg chg="add del mod">
          <ac:chgData name="Elizabeth Foss" userId="66cc7f2db6ef7364" providerId="Windows Live" clId="Web-{60DDE940-DC3A-4F3A-B225-065FF03BC010}" dt="2022-01-23T20:23:49.220" v="1789"/>
          <ac:picMkLst>
            <pc:docMk/>
            <pc:sldMk cId="2838835473" sldId="260"/>
            <ac:picMk id="4" creationId="{DEAB06C0-04E1-4630-889F-C9B6C58701FF}"/>
          </ac:picMkLst>
        </pc:picChg>
        <pc:picChg chg="add mod">
          <ac:chgData name="Elizabeth Foss" userId="66cc7f2db6ef7364" providerId="Windows Live" clId="Web-{60DDE940-DC3A-4F3A-B225-065FF03BC010}" dt="2022-01-23T20:35:29.857" v="1849" actId="1076"/>
          <ac:picMkLst>
            <pc:docMk/>
            <pc:sldMk cId="2838835473" sldId="260"/>
            <ac:picMk id="6" creationId="{25293FB3-B840-4069-82A3-9B063C426125}"/>
          </ac:picMkLst>
        </pc:picChg>
        <pc:picChg chg="add mod">
          <ac:chgData name="Elizabeth Foss" userId="66cc7f2db6ef7364" providerId="Windows Live" clId="Web-{60DDE940-DC3A-4F3A-B225-065FF03BC010}" dt="2022-01-23T20:35:14.295" v="1844" actId="1076"/>
          <ac:picMkLst>
            <pc:docMk/>
            <pc:sldMk cId="2838835473" sldId="260"/>
            <ac:picMk id="12" creationId="{F7074401-505D-41FB-BD99-FDE5CFA57287}"/>
          </ac:picMkLst>
        </pc:picChg>
        <pc:picChg chg="add mod">
          <ac:chgData name="Elizabeth Foss" userId="66cc7f2db6ef7364" providerId="Windows Live" clId="Web-{60DDE940-DC3A-4F3A-B225-065FF03BC010}" dt="2022-01-23T20:35:13.155" v="1843" actId="1076"/>
          <ac:picMkLst>
            <pc:docMk/>
            <pc:sldMk cId="2838835473" sldId="260"/>
            <ac:picMk id="13" creationId="{60F56FA3-5C67-4805-8749-B58DAF0D7290}"/>
          </ac:picMkLst>
        </pc:picChg>
        <pc:picChg chg="add mod">
          <ac:chgData name="Elizabeth Foss" userId="66cc7f2db6ef7364" providerId="Windows Live" clId="Web-{60DDE940-DC3A-4F3A-B225-065FF03BC010}" dt="2022-01-23T20:35:26.764" v="1848" actId="1076"/>
          <ac:picMkLst>
            <pc:docMk/>
            <pc:sldMk cId="2838835473" sldId="260"/>
            <ac:picMk id="14" creationId="{4AB4D0D6-93C2-48BB-AFE6-C042167E8963}"/>
          </ac:picMkLst>
        </pc:picChg>
      </pc:sldChg>
      <pc:sldChg chg="addSp delSp modSp">
        <pc:chgData name="Elizabeth Foss" userId="66cc7f2db6ef7364" providerId="Windows Live" clId="Web-{60DDE940-DC3A-4F3A-B225-065FF03BC010}" dt="2022-01-23T20:22:59.783" v="1787" actId="1076"/>
        <pc:sldMkLst>
          <pc:docMk/>
          <pc:sldMk cId="2082252532" sldId="261"/>
        </pc:sldMkLst>
        <pc:spChg chg="del mod">
          <ac:chgData name="Elizabeth Foss" userId="66cc7f2db6ef7364" providerId="Windows Live" clId="Web-{60DDE940-DC3A-4F3A-B225-065FF03BC010}" dt="2022-01-23T20:21:11.362" v="1754"/>
          <ac:spMkLst>
            <pc:docMk/>
            <pc:sldMk cId="2082252532" sldId="261"/>
            <ac:spMk id="3" creationId="{361D2229-1A2E-408C-8017-A77CEAD080CD}"/>
          </ac:spMkLst>
        </pc:spChg>
        <pc:spChg chg="add mod">
          <ac:chgData name="Elizabeth Foss" userId="66cc7f2db6ef7364" providerId="Windows Live" clId="Web-{60DDE940-DC3A-4F3A-B225-065FF03BC010}" dt="2022-01-23T20:22:53.455" v="1786" actId="1076"/>
          <ac:spMkLst>
            <pc:docMk/>
            <pc:sldMk cId="2082252532" sldId="261"/>
            <ac:spMk id="8" creationId="{71139BA1-0852-4F93-856F-16F9BB8072AD}"/>
          </ac:spMkLst>
        </pc:spChg>
        <pc:spChg chg="add mod">
          <ac:chgData name="Elizabeth Foss" userId="66cc7f2db6ef7364" providerId="Windows Live" clId="Web-{60DDE940-DC3A-4F3A-B225-065FF03BC010}" dt="2022-01-23T20:22:45.314" v="1782" actId="1076"/>
          <ac:spMkLst>
            <pc:docMk/>
            <pc:sldMk cId="2082252532" sldId="261"/>
            <ac:spMk id="9" creationId="{BF09868A-4AC1-4488-9E83-1373A3FCF2C6}"/>
          </ac:spMkLst>
        </pc:spChg>
        <pc:spChg chg="add mod">
          <ac:chgData name="Elizabeth Foss" userId="66cc7f2db6ef7364" providerId="Windows Live" clId="Web-{60DDE940-DC3A-4F3A-B225-065FF03BC010}" dt="2022-01-23T20:22:41.361" v="1780" actId="1076"/>
          <ac:spMkLst>
            <pc:docMk/>
            <pc:sldMk cId="2082252532" sldId="261"/>
            <ac:spMk id="10" creationId="{6502DC12-9265-4251-8992-17FB8A04F53F}"/>
          </ac:spMkLst>
        </pc:spChg>
        <pc:spChg chg="add del mod">
          <ac:chgData name="Elizabeth Foss" userId="66cc7f2db6ef7364" providerId="Windows Live" clId="Web-{60DDE940-DC3A-4F3A-B225-065FF03BC010}" dt="2022-01-23T20:21:14.440" v="1755"/>
          <ac:spMkLst>
            <pc:docMk/>
            <pc:sldMk cId="2082252532" sldId="261"/>
            <ac:spMk id="12" creationId="{BFB730CC-10F2-4C97-9E6E-0711B72F819B}"/>
          </ac:spMkLst>
        </pc:spChg>
        <pc:picChg chg="mod">
          <ac:chgData name="Elizabeth Foss" userId="66cc7f2db6ef7364" providerId="Windows Live" clId="Web-{60DDE940-DC3A-4F3A-B225-065FF03BC010}" dt="2022-01-23T20:22:50.502" v="1785" actId="1076"/>
          <ac:picMkLst>
            <pc:docMk/>
            <pc:sldMk cId="2082252532" sldId="261"/>
            <ac:picMk id="4" creationId="{DE754960-537D-41C4-8E2A-65D9FF422E5B}"/>
          </ac:picMkLst>
        </pc:picChg>
        <pc:picChg chg="mod">
          <ac:chgData name="Elizabeth Foss" userId="66cc7f2db6ef7364" providerId="Windows Live" clId="Web-{60DDE940-DC3A-4F3A-B225-065FF03BC010}" dt="2022-01-23T20:22:59.783" v="1787" actId="1076"/>
          <ac:picMkLst>
            <pc:docMk/>
            <pc:sldMk cId="2082252532" sldId="261"/>
            <ac:picMk id="5" creationId="{B9C99F9F-0DA8-481F-8C1A-75BED4AB81F2}"/>
          </ac:picMkLst>
        </pc:picChg>
        <pc:picChg chg="mod">
          <ac:chgData name="Elizabeth Foss" userId="66cc7f2db6ef7364" providerId="Windows Live" clId="Web-{60DDE940-DC3A-4F3A-B225-065FF03BC010}" dt="2022-01-23T20:22:36.705" v="1779" actId="1076"/>
          <ac:picMkLst>
            <pc:docMk/>
            <pc:sldMk cId="2082252532" sldId="261"/>
            <ac:picMk id="6" creationId="{BD5BE664-242E-41CC-91A9-F3DBB82A5E52}"/>
          </ac:picMkLst>
        </pc:picChg>
        <pc:picChg chg="mod">
          <ac:chgData name="Elizabeth Foss" userId="66cc7f2db6ef7364" providerId="Windows Live" clId="Web-{60DDE940-DC3A-4F3A-B225-065FF03BC010}" dt="2022-01-23T20:22:47.767" v="1783" actId="1076"/>
          <ac:picMkLst>
            <pc:docMk/>
            <pc:sldMk cId="2082252532" sldId="261"/>
            <ac:picMk id="7" creationId="{6F8C777A-FF25-4CD4-BEBD-D14099C9FAF2}"/>
          </ac:picMkLst>
        </pc:picChg>
      </pc:sldChg>
      <pc:sldChg chg="addSp delSp modSp">
        <pc:chgData name="Elizabeth Foss" userId="66cc7f2db6ef7364" providerId="Windows Live" clId="Web-{60DDE940-DC3A-4F3A-B225-065FF03BC010}" dt="2022-01-23T18:33:07.327" v="1044" actId="1076"/>
        <pc:sldMkLst>
          <pc:docMk/>
          <pc:sldMk cId="1658764993" sldId="262"/>
        </pc:sldMkLst>
        <pc:spChg chg="mod">
          <ac:chgData name="Elizabeth Foss" userId="66cc7f2db6ef7364" providerId="Windows Live" clId="Web-{60DDE940-DC3A-4F3A-B225-065FF03BC010}" dt="2022-01-23T18:32:43.687" v="1032" actId="20577"/>
          <ac:spMkLst>
            <pc:docMk/>
            <pc:sldMk cId="1658764993" sldId="262"/>
            <ac:spMk id="2" creationId="{604FAD5A-48A1-4D2F-AA65-7C3F81996960}"/>
          </ac:spMkLst>
        </pc:spChg>
        <pc:spChg chg="mod">
          <ac:chgData name="Elizabeth Foss" userId="66cc7f2db6ef7364" providerId="Windows Live" clId="Web-{60DDE940-DC3A-4F3A-B225-065FF03BC010}" dt="2022-01-23T18:32:51.030" v="1035" actId="1076"/>
          <ac:spMkLst>
            <pc:docMk/>
            <pc:sldMk cId="1658764993" sldId="262"/>
            <ac:spMk id="3" creationId="{361D2229-1A2E-408C-8017-A77CEAD080CD}"/>
          </ac:spMkLst>
        </pc:spChg>
        <pc:picChg chg="add mod">
          <ac:chgData name="Elizabeth Foss" userId="66cc7f2db6ef7364" providerId="Windows Live" clId="Web-{60DDE940-DC3A-4F3A-B225-065FF03BC010}" dt="2022-01-23T18:33:01.811" v="1040" actId="1076"/>
          <ac:picMkLst>
            <pc:docMk/>
            <pc:sldMk cId="1658764993" sldId="262"/>
            <ac:picMk id="4" creationId="{5F15CDE4-934C-4E62-AFE3-4614B0E6F938}"/>
          </ac:picMkLst>
        </pc:picChg>
        <pc:picChg chg="add del mod">
          <ac:chgData name="Elizabeth Foss" userId="66cc7f2db6ef7364" providerId="Windows Live" clId="Web-{60DDE940-DC3A-4F3A-B225-065FF03BC010}" dt="2022-01-23T18:32:02.734" v="1016"/>
          <ac:picMkLst>
            <pc:docMk/>
            <pc:sldMk cId="1658764993" sldId="262"/>
            <ac:picMk id="6" creationId="{AB0B76D6-C60B-4F27-8906-535E8BA4B7B5}"/>
          </ac:picMkLst>
        </pc:picChg>
        <pc:picChg chg="mod">
          <ac:chgData name="Elizabeth Foss" userId="66cc7f2db6ef7364" providerId="Windows Live" clId="Web-{60DDE940-DC3A-4F3A-B225-065FF03BC010}" dt="2022-01-23T18:33:07.327" v="1044" actId="1076"/>
          <ac:picMkLst>
            <pc:docMk/>
            <pc:sldMk cId="1658764993" sldId="262"/>
            <ac:picMk id="7" creationId="{6B274D6E-9810-4C3F-A519-47E5E5515D09}"/>
          </ac:picMkLst>
        </pc:picChg>
        <pc:picChg chg="mod">
          <ac:chgData name="Elizabeth Foss" userId="66cc7f2db6ef7364" providerId="Windows Live" clId="Web-{60DDE940-DC3A-4F3A-B225-065FF03BC010}" dt="2022-01-23T18:32:55.921" v="1037" actId="1076"/>
          <ac:picMkLst>
            <pc:docMk/>
            <pc:sldMk cId="1658764993" sldId="262"/>
            <ac:picMk id="8" creationId="{B475CF3B-333C-4B87-A6DE-0835A1D5580A}"/>
          </ac:picMkLst>
        </pc:picChg>
        <pc:picChg chg="mod">
          <ac:chgData name="Elizabeth Foss" userId="66cc7f2db6ef7364" providerId="Windows Live" clId="Web-{60DDE940-DC3A-4F3A-B225-065FF03BC010}" dt="2022-01-23T18:33:05.936" v="1043" actId="1076"/>
          <ac:picMkLst>
            <pc:docMk/>
            <pc:sldMk cId="1658764993" sldId="262"/>
            <ac:picMk id="9" creationId="{51A94DA0-71A1-41D3-919B-344B5B99CF9D}"/>
          </ac:picMkLst>
        </pc:picChg>
      </pc:sldChg>
      <pc:sldChg chg="addSp delSp modSp ord">
        <pc:chgData name="Elizabeth Foss" userId="66cc7f2db6ef7364" providerId="Windows Live" clId="Web-{60DDE940-DC3A-4F3A-B225-065FF03BC010}" dt="2022-01-25T02:42:01.764" v="2108" actId="1076"/>
        <pc:sldMkLst>
          <pc:docMk/>
          <pc:sldMk cId="332383715" sldId="263"/>
        </pc:sldMkLst>
        <pc:spChg chg="del mod">
          <ac:chgData name="Elizabeth Foss" userId="66cc7f2db6ef7364" providerId="Windows Live" clId="Web-{60DDE940-DC3A-4F3A-B225-065FF03BC010}" dt="2022-01-23T18:21:54.474" v="918"/>
          <ac:spMkLst>
            <pc:docMk/>
            <pc:sldMk cId="332383715" sldId="263"/>
            <ac:spMk id="3" creationId="{0D747FA9-44A8-45B1-B6DB-B0E51EB73E13}"/>
          </ac:spMkLst>
        </pc:spChg>
        <pc:spChg chg="add mod">
          <ac:chgData name="Elizabeth Foss" userId="66cc7f2db6ef7364" providerId="Windows Live" clId="Web-{60DDE940-DC3A-4F3A-B225-065FF03BC010}" dt="2022-01-25T02:40:48.607" v="2093" actId="1076"/>
          <ac:spMkLst>
            <pc:docMk/>
            <pc:sldMk cId="332383715" sldId="263"/>
            <ac:spMk id="9" creationId="{085D25D3-E3E7-4C8E-91DB-B03E06CC4B33}"/>
          </ac:spMkLst>
        </pc:spChg>
        <pc:spChg chg="add del mod">
          <ac:chgData name="Elizabeth Foss" userId="66cc7f2db6ef7364" providerId="Windows Live" clId="Web-{60DDE940-DC3A-4F3A-B225-065FF03BC010}" dt="2022-01-23T18:22:06.240" v="921"/>
          <ac:spMkLst>
            <pc:docMk/>
            <pc:sldMk cId="332383715" sldId="263"/>
            <ac:spMk id="11" creationId="{AA16672C-FA0E-4C7D-8B45-0107CAB66DF1}"/>
          </ac:spMkLst>
        </pc:spChg>
        <pc:spChg chg="add mod">
          <ac:chgData name="Elizabeth Foss" userId="66cc7f2db6ef7364" providerId="Windows Live" clId="Web-{60DDE940-DC3A-4F3A-B225-065FF03BC010}" dt="2022-01-23T18:24:11.113" v="953" actId="1076"/>
          <ac:spMkLst>
            <pc:docMk/>
            <pc:sldMk cId="332383715" sldId="263"/>
            <ac:spMk id="12" creationId="{48D36B91-BA3F-421F-A1A1-1910FDD99F07}"/>
          </ac:spMkLst>
        </pc:spChg>
        <pc:spChg chg="add mod">
          <ac:chgData name="Elizabeth Foss" userId="66cc7f2db6ef7364" providerId="Windows Live" clId="Web-{60DDE940-DC3A-4F3A-B225-065FF03BC010}" dt="2022-01-25T02:41:50.608" v="2105" actId="1076"/>
          <ac:spMkLst>
            <pc:docMk/>
            <pc:sldMk cId="332383715" sldId="263"/>
            <ac:spMk id="13" creationId="{998ADF9C-893C-4C5C-BEBC-FCE54C0037FF}"/>
          </ac:spMkLst>
        </pc:spChg>
        <pc:picChg chg="add del mod">
          <ac:chgData name="Elizabeth Foss" userId="66cc7f2db6ef7364" providerId="Windows Live" clId="Web-{60DDE940-DC3A-4F3A-B225-065FF03BC010}" dt="2022-01-25T02:41:38.030" v="2101"/>
          <ac:picMkLst>
            <pc:docMk/>
            <pc:sldMk cId="332383715" sldId="263"/>
            <ac:picMk id="3" creationId="{5E19CE1F-E997-4216-A69D-2B6428DA4F1F}"/>
          </ac:picMkLst>
        </pc:picChg>
        <pc:picChg chg="add mod">
          <ac:chgData name="Elizabeth Foss" userId="66cc7f2db6ef7364" providerId="Windows Live" clId="Web-{60DDE940-DC3A-4F3A-B225-065FF03BC010}" dt="2022-01-25T02:40:45.029" v="2092" actId="1076"/>
          <ac:picMkLst>
            <pc:docMk/>
            <pc:sldMk cId="332383715" sldId="263"/>
            <ac:picMk id="4" creationId="{4B214DF8-020E-4781-A33A-14A0737CA152}"/>
          </ac:picMkLst>
        </pc:picChg>
        <pc:picChg chg="add mod">
          <ac:chgData name="Elizabeth Foss" userId="66cc7f2db6ef7364" providerId="Windows Live" clId="Web-{60DDE940-DC3A-4F3A-B225-065FF03BC010}" dt="2022-01-25T02:42:01.764" v="2108" actId="1076"/>
          <ac:picMkLst>
            <pc:docMk/>
            <pc:sldMk cId="332383715" sldId="263"/>
            <ac:picMk id="5" creationId="{357B4509-383A-4435-BE71-B5F7E7230E2E}"/>
          </ac:picMkLst>
        </pc:picChg>
        <pc:picChg chg="add del mod">
          <ac:chgData name="Elizabeth Foss" userId="66cc7f2db6ef7364" providerId="Windows Live" clId="Web-{60DDE940-DC3A-4F3A-B225-065FF03BC010}" dt="2022-01-23T18:20:13.522" v="905"/>
          <ac:picMkLst>
            <pc:docMk/>
            <pc:sldMk cId="332383715" sldId="263"/>
            <ac:picMk id="5" creationId="{EB0AFE8B-A190-49F3-8028-789D488BE8AD}"/>
          </ac:picMkLst>
        </pc:picChg>
        <pc:picChg chg="add del mod">
          <ac:chgData name="Elizabeth Foss" userId="66cc7f2db6ef7364" providerId="Windows Live" clId="Web-{60DDE940-DC3A-4F3A-B225-065FF03BC010}" dt="2022-01-23T18:20:15.631" v="907"/>
          <ac:picMkLst>
            <pc:docMk/>
            <pc:sldMk cId="332383715" sldId="263"/>
            <ac:picMk id="6" creationId="{DB035A69-335D-4033-B1AB-BE6D59E1DE89}"/>
          </ac:picMkLst>
        </pc:picChg>
        <pc:picChg chg="add del mod">
          <ac:chgData name="Elizabeth Foss" userId="66cc7f2db6ef7364" providerId="Windows Live" clId="Web-{60DDE940-DC3A-4F3A-B225-065FF03BC010}" dt="2022-01-23T18:20:14.803" v="906"/>
          <ac:picMkLst>
            <pc:docMk/>
            <pc:sldMk cId="332383715" sldId="263"/>
            <ac:picMk id="7" creationId="{7B7A45F1-7315-4838-B84B-3785C699269B}"/>
          </ac:picMkLst>
        </pc:picChg>
        <pc:picChg chg="add mod">
          <ac:chgData name="Elizabeth Foss" userId="66cc7f2db6ef7364" providerId="Windows Live" clId="Web-{60DDE940-DC3A-4F3A-B225-065FF03BC010}" dt="2022-01-23T18:24:07.754" v="952" actId="1076"/>
          <ac:picMkLst>
            <pc:docMk/>
            <pc:sldMk cId="332383715" sldId="263"/>
            <ac:picMk id="8" creationId="{F5BEE578-3A02-47BD-A593-8944BD45DC4B}"/>
          </ac:picMkLst>
        </pc:picChg>
        <pc:picChg chg="add mod">
          <ac:chgData name="Elizabeth Foss" userId="66cc7f2db6ef7364" providerId="Windows Live" clId="Web-{60DDE940-DC3A-4F3A-B225-065FF03BC010}" dt="2022-01-25T02:41:46.889" v="2104" actId="1076"/>
          <ac:picMkLst>
            <pc:docMk/>
            <pc:sldMk cId="332383715" sldId="263"/>
            <ac:picMk id="14" creationId="{65F72695-3DC7-4252-8805-DBACD56FC500}"/>
          </ac:picMkLst>
        </pc:picChg>
      </pc:sldChg>
      <pc:sldChg chg="addSp delSp modSp new">
        <pc:chgData name="Elizabeth Foss" userId="66cc7f2db6ef7364" providerId="Windows Live" clId="Web-{60DDE940-DC3A-4F3A-B225-065FF03BC010}" dt="2022-01-25T02:21:56.942" v="1917" actId="20577"/>
        <pc:sldMkLst>
          <pc:docMk/>
          <pc:sldMk cId="2020815616" sldId="264"/>
        </pc:sldMkLst>
        <pc:spChg chg="mod">
          <ac:chgData name="Elizabeth Foss" userId="66cc7f2db6ef7364" providerId="Windows Live" clId="Web-{60DDE940-DC3A-4F3A-B225-065FF03BC010}" dt="2022-01-23T17:25:14.527" v="384" actId="20577"/>
          <ac:spMkLst>
            <pc:docMk/>
            <pc:sldMk cId="2020815616" sldId="264"/>
            <ac:spMk id="2" creationId="{05CBCBCA-02E2-44ED-84B4-0332B15EF564}"/>
          </ac:spMkLst>
        </pc:spChg>
        <pc:spChg chg="del mod">
          <ac:chgData name="Elizabeth Foss" userId="66cc7f2db6ef7364" providerId="Windows Live" clId="Web-{60DDE940-DC3A-4F3A-B225-065FF03BC010}" dt="2022-01-23T17:24:20.980" v="367"/>
          <ac:spMkLst>
            <pc:docMk/>
            <pc:sldMk cId="2020815616" sldId="264"/>
            <ac:spMk id="3" creationId="{80FBC771-D231-4A11-B5CC-251B1D6B68C4}"/>
          </ac:spMkLst>
        </pc:spChg>
        <pc:spChg chg="add del mod">
          <ac:chgData name="Elizabeth Foss" userId="66cc7f2db6ef7364" providerId="Windows Live" clId="Web-{60DDE940-DC3A-4F3A-B225-065FF03BC010}" dt="2022-01-23T17:24:24.433" v="368"/>
          <ac:spMkLst>
            <pc:docMk/>
            <pc:sldMk cId="2020815616" sldId="264"/>
            <ac:spMk id="5" creationId="{1CC98994-8CB9-4F0E-A82E-005D3739E3CB}"/>
          </ac:spMkLst>
        </pc:spChg>
        <pc:spChg chg="add mod">
          <ac:chgData name="Elizabeth Foss" userId="66cc7f2db6ef7364" providerId="Windows Live" clId="Web-{60DDE940-DC3A-4F3A-B225-065FF03BC010}" dt="2022-01-25T02:21:56.942" v="1917" actId="20577"/>
          <ac:spMkLst>
            <pc:docMk/>
            <pc:sldMk cId="2020815616" sldId="264"/>
            <ac:spMk id="6" creationId="{BCE30319-EEBC-4632-A0E2-D405936EFF59}"/>
          </ac:spMkLst>
        </pc:spChg>
      </pc:sldChg>
      <pc:sldChg chg="addSp delSp modSp new">
        <pc:chgData name="Elizabeth Foss" userId="66cc7f2db6ef7364" providerId="Windows Live" clId="Web-{60DDE940-DC3A-4F3A-B225-065FF03BC010}" dt="2022-01-23T17:08:11.268" v="257" actId="1076"/>
        <pc:sldMkLst>
          <pc:docMk/>
          <pc:sldMk cId="4238815294" sldId="265"/>
        </pc:sldMkLst>
        <pc:spChg chg="mod">
          <ac:chgData name="Elizabeth Foss" userId="66cc7f2db6ef7364" providerId="Windows Live" clId="Web-{60DDE940-DC3A-4F3A-B225-065FF03BC010}" dt="2022-01-23T00:07:11.942" v="76" actId="20577"/>
          <ac:spMkLst>
            <pc:docMk/>
            <pc:sldMk cId="4238815294" sldId="265"/>
            <ac:spMk id="2" creationId="{3757F239-5A90-45D2-9294-C3742E3E3A80}"/>
          </ac:spMkLst>
        </pc:spChg>
        <pc:spChg chg="del mod">
          <ac:chgData name="Elizabeth Foss" userId="66cc7f2db6ef7364" providerId="Windows Live" clId="Web-{60DDE940-DC3A-4F3A-B225-065FF03BC010}" dt="2022-01-23T16:52:01.631" v="139"/>
          <ac:spMkLst>
            <pc:docMk/>
            <pc:sldMk cId="4238815294" sldId="265"/>
            <ac:spMk id="3" creationId="{ABC9629A-4DF1-419D-AF7E-431457F1CD81}"/>
          </ac:spMkLst>
        </pc:spChg>
        <pc:spChg chg="add del mod">
          <ac:chgData name="Elizabeth Foss" userId="66cc7f2db6ef7364" providerId="Windows Live" clId="Web-{60DDE940-DC3A-4F3A-B225-065FF03BC010}" dt="2022-01-23T17:04:06.268" v="244"/>
          <ac:spMkLst>
            <pc:docMk/>
            <pc:sldMk cId="4238815294" sldId="265"/>
            <ac:spMk id="6" creationId="{C2107CFE-856A-4231-B1E0-4ED46D9FE1E7}"/>
          </ac:spMkLst>
        </pc:spChg>
        <pc:spChg chg="add mod">
          <ac:chgData name="Elizabeth Foss" userId="66cc7f2db6ef7364" providerId="Windows Live" clId="Web-{60DDE940-DC3A-4F3A-B225-065FF03BC010}" dt="2022-01-23T17:04:28.658" v="249" actId="1076"/>
          <ac:spMkLst>
            <pc:docMk/>
            <pc:sldMk cId="4238815294" sldId="265"/>
            <ac:spMk id="7" creationId="{69690B37-30C5-4212-B9CE-608D44A41BA3}"/>
          </ac:spMkLst>
        </pc:spChg>
        <pc:spChg chg="add mod">
          <ac:chgData name="Elizabeth Foss" userId="66cc7f2db6ef7364" providerId="Windows Live" clId="Web-{60DDE940-DC3A-4F3A-B225-065FF03BC010}" dt="2022-01-23T17:02:48.375" v="226" actId="1076"/>
          <ac:spMkLst>
            <pc:docMk/>
            <pc:sldMk cId="4238815294" sldId="265"/>
            <ac:spMk id="8" creationId="{32A140B3-6BB3-4555-AAF9-B18E2ACB0359}"/>
          </ac:spMkLst>
        </pc:spChg>
        <pc:spChg chg="add mod">
          <ac:chgData name="Elizabeth Foss" userId="66cc7f2db6ef7364" providerId="Windows Live" clId="Web-{60DDE940-DC3A-4F3A-B225-065FF03BC010}" dt="2022-01-23T17:04:33.674" v="251" actId="1076"/>
          <ac:spMkLst>
            <pc:docMk/>
            <pc:sldMk cId="4238815294" sldId="265"/>
            <ac:spMk id="9" creationId="{8B5EF6DB-C795-4C10-8F6B-D75874BDDF92}"/>
          </ac:spMkLst>
        </pc:spChg>
        <pc:picChg chg="add mod">
          <ac:chgData name="Elizabeth Foss" userId="66cc7f2db6ef7364" providerId="Windows Live" clId="Web-{60DDE940-DC3A-4F3A-B225-065FF03BC010}" dt="2022-01-23T17:04:25.408" v="248" actId="1076"/>
          <ac:picMkLst>
            <pc:docMk/>
            <pc:sldMk cId="4238815294" sldId="265"/>
            <ac:picMk id="4" creationId="{FBBBF7E8-DE17-44C6-8534-5AEDDCAFD4EE}"/>
          </ac:picMkLst>
        </pc:picChg>
        <pc:picChg chg="add mod ord">
          <ac:chgData name="Elizabeth Foss" userId="66cc7f2db6ef7364" providerId="Windows Live" clId="Web-{60DDE940-DC3A-4F3A-B225-065FF03BC010}" dt="2022-01-23T17:04:30.392" v="250" actId="1076"/>
          <ac:picMkLst>
            <pc:docMk/>
            <pc:sldMk cId="4238815294" sldId="265"/>
            <ac:picMk id="10" creationId="{A92A9900-D7D4-4F29-846D-7A68E52A537C}"/>
          </ac:picMkLst>
        </pc:picChg>
        <pc:picChg chg="add del mod">
          <ac:chgData name="Elizabeth Foss" userId="66cc7f2db6ef7364" providerId="Windows Live" clId="Web-{60DDE940-DC3A-4F3A-B225-065FF03BC010}" dt="2022-01-23T17:08:04.940" v="255"/>
          <ac:picMkLst>
            <pc:docMk/>
            <pc:sldMk cId="4238815294" sldId="265"/>
            <ac:picMk id="11" creationId="{C07FC47A-1F05-48B6-9C83-8247B3F83A4C}"/>
          </ac:picMkLst>
        </pc:picChg>
        <pc:picChg chg="add mod">
          <ac:chgData name="Elizabeth Foss" userId="66cc7f2db6ef7364" providerId="Windows Live" clId="Web-{60DDE940-DC3A-4F3A-B225-065FF03BC010}" dt="2022-01-23T17:08:11.268" v="257" actId="1076"/>
          <ac:picMkLst>
            <pc:docMk/>
            <pc:sldMk cId="4238815294" sldId="265"/>
            <ac:picMk id="12" creationId="{76273532-2D39-4F2D-B8C6-7F05D76FD726}"/>
          </ac:picMkLst>
        </pc:picChg>
      </pc:sldChg>
      <pc:sldChg chg="addSp delSp modSp add ord replId">
        <pc:chgData name="Elizabeth Foss" userId="66cc7f2db6ef7364" providerId="Windows Live" clId="Web-{60DDE940-DC3A-4F3A-B225-065FF03BC010}" dt="2022-01-25T02:38:52.169" v="2091"/>
        <pc:sldMkLst>
          <pc:docMk/>
          <pc:sldMk cId="1935329733" sldId="266"/>
        </pc:sldMkLst>
        <pc:spChg chg="mod">
          <ac:chgData name="Elizabeth Foss" userId="66cc7f2db6ef7364" providerId="Windows Live" clId="Web-{60DDE940-DC3A-4F3A-B225-065FF03BC010}" dt="2022-01-25T02:37:05.199" v="2063" actId="20577"/>
          <ac:spMkLst>
            <pc:docMk/>
            <pc:sldMk cId="1935329733" sldId="266"/>
            <ac:spMk id="2" creationId="{3757F239-5A90-45D2-9294-C3742E3E3A80}"/>
          </ac:spMkLst>
        </pc:spChg>
        <pc:spChg chg="del mod">
          <ac:chgData name="Elizabeth Foss" userId="66cc7f2db6ef7364" providerId="Windows Live" clId="Web-{60DDE940-DC3A-4F3A-B225-065FF03BC010}" dt="2022-01-23T17:21:22.826" v="279"/>
          <ac:spMkLst>
            <pc:docMk/>
            <pc:sldMk cId="1935329733" sldId="266"/>
            <ac:spMk id="3" creationId="{ABC9629A-4DF1-419D-AF7E-431457F1CD81}"/>
          </ac:spMkLst>
        </pc:spChg>
        <pc:spChg chg="add del mod">
          <ac:chgData name="Elizabeth Foss" userId="66cc7f2db6ef7364" providerId="Windows Live" clId="Web-{60DDE940-DC3A-4F3A-B225-065FF03BC010}" dt="2022-01-25T02:37:10.731" v="2066"/>
          <ac:spMkLst>
            <pc:docMk/>
            <pc:sldMk cId="1935329733" sldId="266"/>
            <ac:spMk id="4" creationId="{8942B8B6-E20A-47AA-888E-46F52479737B}"/>
          </ac:spMkLst>
        </pc:spChg>
        <pc:spChg chg="add del mod">
          <ac:chgData name="Elizabeth Foss" userId="66cc7f2db6ef7364" providerId="Windows Live" clId="Web-{60DDE940-DC3A-4F3A-B225-065FF03BC010}" dt="2022-01-25T02:37:13.684" v="2068"/>
          <ac:spMkLst>
            <pc:docMk/>
            <pc:sldMk cId="1935329733" sldId="266"/>
            <ac:spMk id="6" creationId="{5AF707E7-1337-49F1-9E60-8AD3E09309CF}"/>
          </ac:spMkLst>
        </pc:spChg>
        <pc:spChg chg="add del mod">
          <ac:chgData name="Elizabeth Foss" userId="66cc7f2db6ef7364" providerId="Windows Live" clId="Web-{60DDE940-DC3A-4F3A-B225-065FF03BC010}" dt="2022-01-25T02:35:50.933" v="2054"/>
          <ac:spMkLst>
            <pc:docMk/>
            <pc:sldMk cId="1935329733" sldId="266"/>
            <ac:spMk id="7" creationId="{4E6A387C-6F39-436A-B4EA-AA20CAD7156D}"/>
          </ac:spMkLst>
        </pc:spChg>
        <pc:spChg chg="add mod">
          <ac:chgData name="Elizabeth Foss" userId="66cc7f2db6ef7364" providerId="Windows Live" clId="Web-{60DDE940-DC3A-4F3A-B225-065FF03BC010}" dt="2022-01-25T02:38:42.231" v="2090" actId="1076"/>
          <ac:spMkLst>
            <pc:docMk/>
            <pc:sldMk cId="1935329733" sldId="266"/>
            <ac:spMk id="10" creationId="{8BB4E029-2B04-43A3-9674-52B1F81AB726}"/>
          </ac:spMkLst>
        </pc:spChg>
        <pc:picChg chg="add del mod">
          <ac:chgData name="Elizabeth Foss" userId="66cc7f2db6ef7364" providerId="Windows Live" clId="Web-{60DDE940-DC3A-4F3A-B225-065FF03BC010}" dt="2022-01-25T02:37:11.590" v="2067"/>
          <ac:picMkLst>
            <pc:docMk/>
            <pc:sldMk cId="1935329733" sldId="266"/>
            <ac:picMk id="3" creationId="{BC04A2BF-50CF-4340-BFD3-6A3D39A5C7E2}"/>
          </ac:picMkLst>
        </pc:picChg>
        <pc:picChg chg="add del mod">
          <ac:chgData name="Elizabeth Foss" userId="66cc7f2db6ef7364" providerId="Windows Live" clId="Web-{60DDE940-DC3A-4F3A-B225-065FF03BC010}" dt="2022-01-25T02:37:08.559" v="2065"/>
          <ac:picMkLst>
            <pc:docMk/>
            <pc:sldMk cId="1935329733" sldId="266"/>
            <ac:picMk id="5" creationId="{D49CA61A-8EFB-42F0-9005-62C6DF978D32}"/>
          </ac:picMkLst>
        </pc:picChg>
        <pc:picChg chg="add del mod">
          <ac:chgData name="Elizabeth Foss" userId="66cc7f2db6ef7364" providerId="Windows Live" clId="Web-{60DDE940-DC3A-4F3A-B225-065FF03BC010}" dt="2022-01-23T17:37:14.271" v="492"/>
          <ac:picMkLst>
            <pc:docMk/>
            <pc:sldMk cId="1935329733" sldId="266"/>
            <ac:picMk id="7" creationId="{CA458B4D-FF04-4B8E-BEA6-CEC5E5047A7B}"/>
          </ac:picMkLst>
        </pc:picChg>
        <pc:picChg chg="add del mod">
          <ac:chgData name="Elizabeth Foss" userId="66cc7f2db6ef7364" providerId="Windows Live" clId="Web-{60DDE940-DC3A-4F3A-B225-065FF03BC010}" dt="2022-01-25T02:37:07.527" v="2064"/>
          <ac:picMkLst>
            <pc:docMk/>
            <pc:sldMk cId="1935329733" sldId="266"/>
            <ac:picMk id="8" creationId="{458FF840-C8B7-4D30-9B3B-63EE5AAD634C}"/>
          </ac:picMkLst>
        </pc:picChg>
        <pc:picChg chg="add mod">
          <ac:chgData name="Elizabeth Foss" userId="66cc7f2db6ef7364" providerId="Windows Live" clId="Web-{60DDE940-DC3A-4F3A-B225-065FF03BC010}" dt="2022-01-25T02:37:48.544" v="2071" actId="1076"/>
          <ac:picMkLst>
            <pc:docMk/>
            <pc:sldMk cId="1935329733" sldId="266"/>
            <ac:picMk id="9" creationId="{68AB531E-0FA5-406F-93CA-0F1ADA4BB60A}"/>
          </ac:picMkLst>
        </pc:picChg>
      </pc:sldChg>
      <pc:sldChg chg="addSp delSp modSp add ord replId">
        <pc:chgData name="Elizabeth Foss" userId="66cc7f2db6ef7364" providerId="Windows Live" clId="Web-{60DDE940-DC3A-4F3A-B225-065FF03BC010}" dt="2022-01-26T00:20:31.912" v="2378"/>
        <pc:sldMkLst>
          <pc:docMk/>
          <pc:sldMk cId="3443522311" sldId="267"/>
        </pc:sldMkLst>
        <pc:spChg chg="mod">
          <ac:chgData name="Elizabeth Foss" userId="66cc7f2db6ef7364" providerId="Windows Live" clId="Web-{60DDE940-DC3A-4F3A-B225-065FF03BC010}" dt="2022-01-23T17:43:07.517" v="612" actId="20577"/>
          <ac:spMkLst>
            <pc:docMk/>
            <pc:sldMk cId="3443522311" sldId="267"/>
            <ac:spMk id="2" creationId="{3757F239-5A90-45D2-9294-C3742E3E3A80}"/>
          </ac:spMkLst>
        </pc:spChg>
        <pc:spChg chg="del">
          <ac:chgData name="Elizabeth Foss" userId="66cc7f2db6ef7364" providerId="Windows Live" clId="Web-{60DDE940-DC3A-4F3A-B225-065FF03BC010}" dt="2022-01-23T17:42:51.439" v="596"/>
          <ac:spMkLst>
            <pc:docMk/>
            <pc:sldMk cId="3443522311" sldId="267"/>
            <ac:spMk id="3" creationId="{ABC9629A-4DF1-419D-AF7E-431457F1CD81}"/>
          </ac:spMkLst>
        </pc:spChg>
        <pc:spChg chg="add mod">
          <ac:chgData name="Elizabeth Foss" userId="66cc7f2db6ef7364" providerId="Windows Live" clId="Web-{60DDE940-DC3A-4F3A-B225-065FF03BC010}" dt="2022-01-23T17:43:40.626" v="621" actId="1076"/>
          <ac:spMkLst>
            <pc:docMk/>
            <pc:sldMk cId="3443522311" sldId="267"/>
            <ac:spMk id="4" creationId="{2A44F22D-9607-44B0-ADFE-C97629F020D1}"/>
          </ac:spMkLst>
        </pc:spChg>
        <pc:spChg chg="add mod">
          <ac:chgData name="Elizabeth Foss" userId="66cc7f2db6ef7364" providerId="Windows Live" clId="Web-{60DDE940-DC3A-4F3A-B225-065FF03BC010}" dt="2022-01-23T17:54:57.719" v="664" actId="1076"/>
          <ac:spMkLst>
            <pc:docMk/>
            <pc:sldMk cId="3443522311" sldId="267"/>
            <ac:spMk id="5" creationId="{4B7998F0-E991-4DE2-B1BB-29AB7AEB9B65}"/>
          </ac:spMkLst>
        </pc:spChg>
        <pc:spChg chg="add mod">
          <ac:chgData name="Elizabeth Foss" userId="66cc7f2db6ef7364" providerId="Windows Live" clId="Web-{60DDE940-DC3A-4F3A-B225-065FF03BC010}" dt="2022-01-23T17:45:00.579" v="653" actId="1076"/>
          <ac:spMkLst>
            <pc:docMk/>
            <pc:sldMk cId="3443522311" sldId="267"/>
            <ac:spMk id="6" creationId="{4A0BA71D-01A1-4DD9-BAF2-B31D05B23064}"/>
          </ac:spMkLst>
        </pc:spChg>
        <pc:picChg chg="add mod">
          <ac:chgData name="Elizabeth Foss" userId="66cc7f2db6ef7364" providerId="Windows Live" clId="Web-{60DDE940-DC3A-4F3A-B225-065FF03BC010}" dt="2022-01-23T17:53:43.689" v="656" actId="1076"/>
          <ac:picMkLst>
            <pc:docMk/>
            <pc:sldMk cId="3443522311" sldId="267"/>
            <ac:picMk id="7" creationId="{1A7C37AB-053F-466D-AE4A-CDE0B76E86CE}"/>
          </ac:picMkLst>
        </pc:picChg>
        <pc:picChg chg="add mod">
          <ac:chgData name="Elizabeth Foss" userId="66cc7f2db6ef7364" providerId="Windows Live" clId="Web-{60DDE940-DC3A-4F3A-B225-065FF03BC010}" dt="2022-01-23T17:53:57.892" v="658" actId="1076"/>
          <ac:picMkLst>
            <pc:docMk/>
            <pc:sldMk cId="3443522311" sldId="267"/>
            <ac:picMk id="8" creationId="{CC579872-4B79-48F9-A798-5E644D9D53E3}"/>
          </ac:picMkLst>
        </pc:picChg>
        <pc:picChg chg="add mod">
          <ac:chgData name="Elizabeth Foss" userId="66cc7f2db6ef7364" providerId="Windows Live" clId="Web-{60DDE940-DC3A-4F3A-B225-065FF03BC010}" dt="2022-01-23T17:54:52.876" v="663" actId="1076"/>
          <ac:picMkLst>
            <pc:docMk/>
            <pc:sldMk cId="3443522311" sldId="267"/>
            <ac:picMk id="9" creationId="{6FDC74F1-2FD4-47D0-8B5B-8BD4595B1BE8}"/>
          </ac:picMkLst>
        </pc:picChg>
      </pc:sldChg>
      <pc:sldChg chg="new del ord">
        <pc:chgData name="Elizabeth Foss" userId="66cc7f2db6ef7364" providerId="Windows Live" clId="Web-{60DDE940-DC3A-4F3A-B225-065FF03BC010}" dt="2022-01-23T19:47:27.075" v="1509"/>
        <pc:sldMkLst>
          <pc:docMk/>
          <pc:sldMk cId="2676770743" sldId="268"/>
        </pc:sldMkLst>
      </pc:sldChg>
      <pc:sldChg chg="addSp delSp modSp add ord replId">
        <pc:chgData name="Elizabeth Foss" userId="66cc7f2db6ef7364" providerId="Windows Live" clId="Web-{60DDE940-DC3A-4F3A-B225-065FF03BC010}" dt="2022-01-29T18:54:45.208" v="2396" actId="1076"/>
        <pc:sldMkLst>
          <pc:docMk/>
          <pc:sldMk cId="1060980059" sldId="269"/>
        </pc:sldMkLst>
        <pc:spChg chg="mod">
          <ac:chgData name="Elizabeth Foss" userId="66cc7f2db6ef7364" providerId="Windows Live" clId="Web-{60DDE940-DC3A-4F3A-B225-065FF03BC010}" dt="2022-01-23T17:28:00.963" v="426" actId="20577"/>
          <ac:spMkLst>
            <pc:docMk/>
            <pc:sldMk cId="1060980059" sldId="269"/>
            <ac:spMk id="2" creationId="{3757F239-5A90-45D2-9294-C3742E3E3A80}"/>
          </ac:spMkLst>
        </pc:spChg>
        <pc:spChg chg="mod">
          <ac:chgData name="Elizabeth Foss" userId="66cc7f2db6ef7364" providerId="Windows Live" clId="Web-{60DDE940-DC3A-4F3A-B225-065FF03BC010}" dt="2022-01-29T18:54:45.208" v="2396" actId="1076"/>
          <ac:spMkLst>
            <pc:docMk/>
            <pc:sldMk cId="1060980059" sldId="269"/>
            <ac:spMk id="4" creationId="{8942B8B6-E20A-47AA-888E-46F52479737B}"/>
          </ac:spMkLst>
        </pc:spChg>
        <pc:spChg chg="del mod">
          <ac:chgData name="Elizabeth Foss" userId="66cc7f2db6ef7364" providerId="Windows Live" clId="Web-{60DDE940-DC3A-4F3A-B225-065FF03BC010}" dt="2022-01-29T18:54:04.004" v="2381"/>
          <ac:spMkLst>
            <pc:docMk/>
            <pc:sldMk cId="1060980059" sldId="269"/>
            <ac:spMk id="6" creationId="{5AF707E7-1337-49F1-9E60-8AD3E09309CF}"/>
          </ac:spMkLst>
        </pc:spChg>
        <pc:spChg chg="add mod">
          <ac:chgData name="Elizabeth Foss" userId="66cc7f2db6ef7364" providerId="Windows Live" clId="Web-{60DDE940-DC3A-4F3A-B225-065FF03BC010}" dt="2022-01-29T18:54:16.083" v="2386" actId="1076"/>
          <ac:spMkLst>
            <pc:docMk/>
            <pc:sldMk cId="1060980059" sldId="269"/>
            <ac:spMk id="10" creationId="{C9474740-C1B9-43F7-A107-8D4F658924E9}"/>
          </ac:spMkLst>
        </pc:spChg>
        <pc:picChg chg="add mod">
          <ac:chgData name="Elizabeth Foss" userId="66cc7f2db6ef7364" providerId="Windows Live" clId="Web-{60DDE940-DC3A-4F3A-B225-065FF03BC010}" dt="2022-01-29T18:54:36.411" v="2393" actId="1076"/>
          <ac:picMkLst>
            <pc:docMk/>
            <pc:sldMk cId="1060980059" sldId="269"/>
            <ac:picMk id="3" creationId="{838AEB43-57EC-4CD8-AF50-760FA795D65D}"/>
          </ac:picMkLst>
        </pc:picChg>
        <pc:picChg chg="del">
          <ac:chgData name="Elizabeth Foss" userId="66cc7f2db6ef7364" providerId="Windows Live" clId="Web-{60DDE940-DC3A-4F3A-B225-065FF03BC010}" dt="2022-01-23T17:28:05.228" v="427"/>
          <ac:picMkLst>
            <pc:docMk/>
            <pc:sldMk cId="1060980059" sldId="269"/>
            <ac:picMk id="5" creationId="{D49CA61A-8EFB-42F0-9005-62C6DF978D32}"/>
          </ac:picMkLst>
        </pc:picChg>
        <pc:picChg chg="del">
          <ac:chgData name="Elizabeth Foss" userId="66cc7f2db6ef7364" providerId="Windows Live" clId="Web-{60DDE940-DC3A-4F3A-B225-065FF03BC010}" dt="2022-01-23T17:28:06.353" v="428"/>
          <ac:picMkLst>
            <pc:docMk/>
            <pc:sldMk cId="1060980059" sldId="269"/>
            <ac:picMk id="7" creationId="{CA458B4D-FF04-4B8E-BEA6-CEC5E5047A7B}"/>
          </ac:picMkLst>
        </pc:picChg>
        <pc:picChg chg="add mod">
          <ac:chgData name="Elizabeth Foss" userId="66cc7f2db6ef7364" providerId="Windows Live" clId="Web-{60DDE940-DC3A-4F3A-B225-065FF03BC010}" dt="2022-01-29T18:54:40.411" v="2395" actId="1076"/>
          <ac:picMkLst>
            <pc:docMk/>
            <pc:sldMk cId="1060980059" sldId="269"/>
            <ac:picMk id="8" creationId="{458F254F-5BDC-4B21-B854-D5B2183C6287}"/>
          </ac:picMkLst>
        </pc:picChg>
        <pc:picChg chg="add mod">
          <ac:chgData name="Elizabeth Foss" userId="66cc7f2db6ef7364" providerId="Windows Live" clId="Web-{60DDE940-DC3A-4F3A-B225-065FF03BC010}" dt="2022-01-29T18:54:39.239" v="2394" actId="1076"/>
          <ac:picMkLst>
            <pc:docMk/>
            <pc:sldMk cId="1060980059" sldId="269"/>
            <ac:picMk id="9" creationId="{39958166-D18E-4DFB-9BEE-E888D5291F41}"/>
          </ac:picMkLst>
        </pc:picChg>
        <pc:picChg chg="add mod">
          <ac:chgData name="Elizabeth Foss" userId="66cc7f2db6ef7364" providerId="Windows Live" clId="Web-{60DDE940-DC3A-4F3A-B225-065FF03BC010}" dt="2022-01-29T18:54:18.051" v="2387" actId="1076"/>
          <ac:picMkLst>
            <pc:docMk/>
            <pc:sldMk cId="1060980059" sldId="269"/>
            <ac:picMk id="11" creationId="{F98E4D4E-D6F3-48F6-BAF9-D7F2BE22A34F}"/>
          </ac:picMkLst>
        </pc:picChg>
        <pc:picChg chg="add del mod">
          <ac:chgData name="Elizabeth Foss" userId="66cc7f2db6ef7364" providerId="Windows Live" clId="Web-{60DDE940-DC3A-4F3A-B225-065FF03BC010}" dt="2022-01-29T18:54:02.223" v="2380"/>
          <ac:picMkLst>
            <pc:docMk/>
            <pc:sldMk cId="1060980059" sldId="269"/>
            <ac:picMk id="12" creationId="{FC06A76C-F1B8-412F-96F7-EEC09C9AA5D5}"/>
          </ac:picMkLst>
        </pc:picChg>
      </pc:sldChg>
      <pc:sldChg chg="addSp delSp modSp add replId">
        <pc:chgData name="Elizabeth Foss" userId="66cc7f2db6ef7364" providerId="Windows Live" clId="Web-{60DDE940-DC3A-4F3A-B225-065FF03BC010}" dt="2022-01-25T02:27:02.444" v="1968" actId="1076"/>
        <pc:sldMkLst>
          <pc:docMk/>
          <pc:sldMk cId="2084195511" sldId="270"/>
        </pc:sldMkLst>
        <pc:spChg chg="mod">
          <ac:chgData name="Elizabeth Foss" userId="66cc7f2db6ef7364" providerId="Windows Live" clId="Web-{60DDE940-DC3A-4F3A-B225-065FF03BC010}" dt="2022-01-23T17:38:35.348" v="522" actId="20577"/>
          <ac:spMkLst>
            <pc:docMk/>
            <pc:sldMk cId="2084195511" sldId="270"/>
            <ac:spMk id="2" creationId="{3757F239-5A90-45D2-9294-C3742E3E3A80}"/>
          </ac:spMkLst>
        </pc:spChg>
        <pc:spChg chg="mod">
          <ac:chgData name="Elizabeth Foss" userId="66cc7f2db6ef7364" providerId="Windows Live" clId="Web-{60DDE940-DC3A-4F3A-B225-065FF03BC010}" dt="2022-01-25T02:26:54.726" v="1966" actId="1076"/>
          <ac:spMkLst>
            <pc:docMk/>
            <pc:sldMk cId="2084195511" sldId="270"/>
            <ac:spMk id="4" creationId="{8942B8B6-E20A-47AA-888E-46F52479737B}"/>
          </ac:spMkLst>
        </pc:spChg>
        <pc:spChg chg="del mod">
          <ac:chgData name="Elizabeth Foss" userId="66cc7f2db6ef7364" providerId="Windows Live" clId="Web-{60DDE940-DC3A-4F3A-B225-065FF03BC010}" dt="2022-01-23T19:23:13.837" v="1402"/>
          <ac:spMkLst>
            <pc:docMk/>
            <pc:sldMk cId="2084195511" sldId="270"/>
            <ac:spMk id="6" creationId="{5AF707E7-1337-49F1-9E60-8AD3E09309CF}"/>
          </ac:spMkLst>
        </pc:spChg>
        <pc:spChg chg="add del mod">
          <ac:chgData name="Elizabeth Foss" userId="66cc7f2db6ef7364" providerId="Windows Live" clId="Web-{60DDE940-DC3A-4F3A-B225-065FF03BC010}" dt="2022-01-25T02:23:43.583" v="1933"/>
          <ac:spMkLst>
            <pc:docMk/>
            <pc:sldMk cId="2084195511" sldId="270"/>
            <ac:spMk id="10" creationId="{45805192-1D59-4B59-9CF1-891B77C850D9}"/>
          </ac:spMkLst>
        </pc:spChg>
        <pc:spChg chg="add mod">
          <ac:chgData name="Elizabeth Foss" userId="66cc7f2db6ef7364" providerId="Windows Live" clId="Web-{60DDE940-DC3A-4F3A-B225-065FF03BC010}" dt="2022-01-25T02:26:47.991" v="1965" actId="1076"/>
          <ac:spMkLst>
            <pc:docMk/>
            <pc:sldMk cId="2084195511" sldId="270"/>
            <ac:spMk id="13" creationId="{EBD00FA2-DE60-47F4-865A-D41ED4252358}"/>
          </ac:spMkLst>
        </pc:spChg>
        <pc:spChg chg="add mod">
          <ac:chgData name="Elizabeth Foss" userId="66cc7f2db6ef7364" providerId="Windows Live" clId="Web-{60DDE940-DC3A-4F3A-B225-065FF03BC010}" dt="2022-01-25T02:26:31.569" v="1961" actId="1076"/>
          <ac:spMkLst>
            <pc:docMk/>
            <pc:sldMk cId="2084195511" sldId="270"/>
            <ac:spMk id="14" creationId="{4E1AEE70-DBBD-4F95-B74A-2D359FB19265}"/>
          </ac:spMkLst>
        </pc:spChg>
        <pc:picChg chg="add mod">
          <ac:chgData name="Elizabeth Foss" userId="66cc7f2db6ef7364" providerId="Windows Live" clId="Web-{60DDE940-DC3A-4F3A-B225-065FF03BC010}" dt="2022-01-25T02:26:56.647" v="1967" actId="1076"/>
          <ac:picMkLst>
            <pc:docMk/>
            <pc:sldMk cId="2084195511" sldId="270"/>
            <ac:picMk id="3" creationId="{71CA7A67-11C0-48B1-A3FE-FC4E7504650A}"/>
          </ac:picMkLst>
        </pc:picChg>
        <pc:picChg chg="add mod">
          <ac:chgData name="Elizabeth Foss" userId="66cc7f2db6ef7364" providerId="Windows Live" clId="Web-{60DDE940-DC3A-4F3A-B225-065FF03BC010}" dt="2022-01-25T02:26:36.085" v="1962" actId="1076"/>
          <ac:picMkLst>
            <pc:docMk/>
            <pc:sldMk cId="2084195511" sldId="270"/>
            <ac:picMk id="5" creationId="{95860577-B22A-458F-AD33-B403EF23134F}"/>
          </ac:picMkLst>
        </pc:picChg>
        <pc:picChg chg="del mod">
          <ac:chgData name="Elizabeth Foss" userId="66cc7f2db6ef7364" providerId="Windows Live" clId="Web-{60DDE940-DC3A-4F3A-B225-065FF03BC010}" dt="2022-01-23T17:38:48.598" v="533"/>
          <ac:picMkLst>
            <pc:docMk/>
            <pc:sldMk cId="2084195511" sldId="270"/>
            <ac:picMk id="5" creationId="{D49CA61A-8EFB-42F0-9005-62C6DF978D32}"/>
          </ac:picMkLst>
        </pc:picChg>
        <pc:picChg chg="add mod">
          <ac:chgData name="Elizabeth Foss" userId="66cc7f2db6ef7364" providerId="Windows Live" clId="Web-{60DDE940-DC3A-4F3A-B225-065FF03BC010}" dt="2022-01-25T02:27:02.444" v="1968" actId="1076"/>
          <ac:picMkLst>
            <pc:docMk/>
            <pc:sldMk cId="2084195511" sldId="270"/>
            <ac:picMk id="6" creationId="{90030945-B3B9-4213-8941-CB5458827E4C}"/>
          </ac:picMkLst>
        </pc:picChg>
        <pc:picChg chg="del mod">
          <ac:chgData name="Elizabeth Foss" userId="66cc7f2db6ef7364" providerId="Windows Live" clId="Web-{60DDE940-DC3A-4F3A-B225-065FF03BC010}" dt="2022-01-23T19:23:04.525" v="1399"/>
          <ac:picMkLst>
            <pc:docMk/>
            <pc:sldMk cId="2084195511" sldId="270"/>
            <ac:picMk id="7" creationId="{CA458B4D-FF04-4B8E-BEA6-CEC5E5047A7B}"/>
          </ac:picMkLst>
        </pc:picChg>
        <pc:picChg chg="add del mod">
          <ac:chgData name="Elizabeth Foss" userId="66cc7f2db6ef7364" providerId="Windows Live" clId="Web-{60DDE940-DC3A-4F3A-B225-065FF03BC010}" dt="2022-01-23T17:40:16.394" v="556"/>
          <ac:picMkLst>
            <pc:docMk/>
            <pc:sldMk cId="2084195511" sldId="270"/>
            <ac:picMk id="8" creationId="{D9306983-C23A-4C5A-8A27-4DEC8A489CC9}"/>
          </ac:picMkLst>
        </pc:picChg>
        <pc:picChg chg="add del mod">
          <ac:chgData name="Elizabeth Foss" userId="66cc7f2db6ef7364" providerId="Windows Live" clId="Web-{60DDE940-DC3A-4F3A-B225-065FF03BC010}" dt="2022-01-25T02:25:19.584" v="1947"/>
          <ac:picMkLst>
            <pc:docMk/>
            <pc:sldMk cId="2084195511" sldId="270"/>
            <ac:picMk id="9" creationId="{72CC7D86-895E-4B94-982D-726504BA269A}"/>
          </ac:picMkLst>
        </pc:picChg>
        <pc:picChg chg="add del mod">
          <ac:chgData name="Elizabeth Foss" userId="66cc7f2db6ef7364" providerId="Windows Live" clId="Web-{60DDE940-DC3A-4F3A-B225-065FF03BC010}" dt="2022-01-25T02:23:14.255" v="1919"/>
          <ac:picMkLst>
            <pc:docMk/>
            <pc:sldMk cId="2084195511" sldId="270"/>
            <ac:picMk id="11" creationId="{03C6B24C-193D-40AC-BE47-1F626A87DDB7}"/>
          </ac:picMkLst>
        </pc:picChg>
        <pc:picChg chg="add del mod">
          <ac:chgData name="Elizabeth Foss" userId="66cc7f2db6ef7364" providerId="Windows Live" clId="Web-{60DDE940-DC3A-4F3A-B225-065FF03BC010}" dt="2022-01-25T02:25:12.928" v="1945"/>
          <ac:picMkLst>
            <pc:docMk/>
            <pc:sldMk cId="2084195511" sldId="270"/>
            <ac:picMk id="12" creationId="{4052BBF0-B111-44F8-987F-451667FBC17F}"/>
          </ac:picMkLst>
        </pc:picChg>
      </pc:sldChg>
      <pc:sldChg chg="addSp delSp modSp add ord replId">
        <pc:chgData name="Elizabeth Foss" userId="66cc7f2db6ef7364" providerId="Windows Live" clId="Web-{60DDE940-DC3A-4F3A-B225-065FF03BC010}" dt="2022-01-26T00:20:38.865" v="2379"/>
        <pc:sldMkLst>
          <pc:docMk/>
          <pc:sldMk cId="31322373" sldId="271"/>
        </pc:sldMkLst>
        <pc:spChg chg="mod">
          <ac:chgData name="Elizabeth Foss" userId="66cc7f2db6ef7364" providerId="Windows Live" clId="Web-{60DDE940-DC3A-4F3A-B225-065FF03BC010}" dt="2022-01-23T17:59:25.374" v="715" actId="20577"/>
          <ac:spMkLst>
            <pc:docMk/>
            <pc:sldMk cId="31322373" sldId="271"/>
            <ac:spMk id="2" creationId="{3757F239-5A90-45D2-9294-C3742E3E3A80}"/>
          </ac:spMkLst>
        </pc:spChg>
        <pc:spChg chg="add mod">
          <ac:chgData name="Elizabeth Foss" userId="66cc7f2db6ef7364" providerId="Windows Live" clId="Web-{60DDE940-DC3A-4F3A-B225-065FF03BC010}" dt="2022-01-23T20:16:21.927" v="1709" actId="1076"/>
          <ac:spMkLst>
            <pc:docMk/>
            <pc:sldMk cId="31322373" sldId="271"/>
            <ac:spMk id="3" creationId="{2DDFEE42-E140-43A8-9668-BEEBCEFFDBAE}"/>
          </ac:spMkLst>
        </pc:spChg>
        <pc:spChg chg="mod">
          <ac:chgData name="Elizabeth Foss" userId="66cc7f2db6ef7364" providerId="Windows Live" clId="Web-{60DDE940-DC3A-4F3A-B225-065FF03BC010}" dt="2022-01-23T18:03:24.294" v="790" actId="1076"/>
          <ac:spMkLst>
            <pc:docMk/>
            <pc:sldMk cId="31322373" sldId="271"/>
            <ac:spMk id="4" creationId="{2A44F22D-9607-44B0-ADFE-C97629F020D1}"/>
          </ac:spMkLst>
        </pc:spChg>
        <pc:spChg chg="del mod">
          <ac:chgData name="Elizabeth Foss" userId="66cc7f2db6ef7364" providerId="Windows Live" clId="Web-{60DDE940-DC3A-4F3A-B225-065FF03BC010}" dt="2022-01-23T18:03:08.716" v="785"/>
          <ac:spMkLst>
            <pc:docMk/>
            <pc:sldMk cId="31322373" sldId="271"/>
            <ac:spMk id="5" creationId="{4B7998F0-E991-4DE2-B1BB-29AB7AEB9B65}"/>
          </ac:spMkLst>
        </pc:spChg>
        <pc:spChg chg="del mod">
          <ac:chgData name="Elizabeth Foss" userId="66cc7f2db6ef7364" providerId="Windows Live" clId="Web-{60DDE940-DC3A-4F3A-B225-065FF03BC010}" dt="2022-01-23T18:06:42.386" v="793"/>
          <ac:spMkLst>
            <pc:docMk/>
            <pc:sldMk cId="31322373" sldId="271"/>
            <ac:spMk id="6" creationId="{4A0BA71D-01A1-4DD9-BAF2-B31D05B23064}"/>
          </ac:spMkLst>
        </pc:spChg>
        <pc:spChg chg="add mod">
          <ac:chgData name="Elizabeth Foss" userId="66cc7f2db6ef7364" providerId="Windows Live" clId="Web-{60DDE940-DC3A-4F3A-B225-065FF03BC010}" dt="2022-01-23T18:03:47.372" v="792" actId="1076"/>
          <ac:spMkLst>
            <pc:docMk/>
            <pc:sldMk cId="31322373" sldId="271"/>
            <ac:spMk id="10" creationId="{E26D19F0-5C38-4FE8-9EA1-79EBDE4FC79C}"/>
          </ac:spMkLst>
        </pc:spChg>
        <pc:picChg chg="del">
          <ac:chgData name="Elizabeth Foss" userId="66cc7f2db6ef7364" providerId="Windows Live" clId="Web-{60DDE940-DC3A-4F3A-B225-065FF03BC010}" dt="2022-01-23T17:55:39.235" v="667"/>
          <ac:picMkLst>
            <pc:docMk/>
            <pc:sldMk cId="31322373" sldId="271"/>
            <ac:picMk id="7" creationId="{1A7C37AB-053F-466D-AE4A-CDE0B76E86CE}"/>
          </ac:picMkLst>
        </pc:picChg>
        <pc:picChg chg="del">
          <ac:chgData name="Elizabeth Foss" userId="66cc7f2db6ef7364" providerId="Windows Live" clId="Web-{60DDE940-DC3A-4F3A-B225-065FF03BC010}" dt="2022-01-23T17:55:39.750" v="668"/>
          <ac:picMkLst>
            <pc:docMk/>
            <pc:sldMk cId="31322373" sldId="271"/>
            <ac:picMk id="8" creationId="{CC579872-4B79-48F9-A798-5E644D9D53E3}"/>
          </ac:picMkLst>
        </pc:picChg>
        <pc:picChg chg="del">
          <ac:chgData name="Elizabeth Foss" userId="66cc7f2db6ef7364" providerId="Windows Live" clId="Web-{60DDE940-DC3A-4F3A-B225-065FF03BC010}" dt="2022-01-23T17:56:23.359" v="702"/>
          <ac:picMkLst>
            <pc:docMk/>
            <pc:sldMk cId="31322373" sldId="271"/>
            <ac:picMk id="9" creationId="{6FDC74F1-2FD4-47D0-8B5B-8BD4595B1BE8}"/>
          </ac:picMkLst>
        </pc:picChg>
        <pc:picChg chg="add mod">
          <ac:chgData name="Elizabeth Foss" userId="66cc7f2db6ef7364" providerId="Windows Live" clId="Web-{60DDE940-DC3A-4F3A-B225-065FF03BC010}" dt="2022-01-23T18:03:20.637" v="789" actId="1076"/>
          <ac:picMkLst>
            <pc:docMk/>
            <pc:sldMk cId="31322373" sldId="271"/>
            <ac:picMk id="11" creationId="{104EE387-D598-400C-9AE0-A53C87F77A90}"/>
          </ac:picMkLst>
        </pc:picChg>
        <pc:picChg chg="add mod">
          <ac:chgData name="Elizabeth Foss" userId="66cc7f2db6ef7364" providerId="Windows Live" clId="Web-{60DDE940-DC3A-4F3A-B225-065FF03BC010}" dt="2022-01-23T18:07:01.198" v="799" actId="1076"/>
          <ac:picMkLst>
            <pc:docMk/>
            <pc:sldMk cId="31322373" sldId="271"/>
            <ac:picMk id="12" creationId="{1DF59E32-6C71-4CD8-9B2D-8429658D86B3}"/>
          </ac:picMkLst>
        </pc:picChg>
        <pc:picChg chg="add mod">
          <ac:chgData name="Elizabeth Foss" userId="66cc7f2db6ef7364" providerId="Windows Live" clId="Web-{60DDE940-DC3A-4F3A-B225-065FF03BC010}" dt="2022-01-23T18:07:03.213" v="800" actId="1076"/>
          <ac:picMkLst>
            <pc:docMk/>
            <pc:sldMk cId="31322373" sldId="271"/>
            <ac:picMk id="13" creationId="{32AB2EC4-7360-4014-9B21-52941F87DB91}"/>
          </ac:picMkLst>
        </pc:picChg>
      </pc:sldChg>
      <pc:sldChg chg="addSp delSp modSp add replId">
        <pc:chgData name="Elizabeth Foss" userId="66cc7f2db6ef7364" providerId="Windows Live" clId="Web-{60DDE940-DC3A-4F3A-B225-065FF03BC010}" dt="2022-01-25T02:16:58.424" v="1880" actId="1076"/>
        <pc:sldMkLst>
          <pc:docMk/>
          <pc:sldMk cId="1816284173" sldId="272"/>
        </pc:sldMkLst>
        <pc:spChg chg="del">
          <ac:chgData name="Elizabeth Foss" userId="66cc7f2db6ef7364" providerId="Windows Live" clId="Web-{60DDE940-DC3A-4F3A-B225-065FF03BC010}" dt="2022-01-23T18:07:11.463" v="801"/>
          <ac:spMkLst>
            <pc:docMk/>
            <pc:sldMk cId="1816284173" sldId="272"/>
            <ac:spMk id="4" creationId="{2A44F22D-9607-44B0-ADFE-C97629F020D1}"/>
          </ac:spMkLst>
        </pc:spChg>
        <pc:spChg chg="mod">
          <ac:chgData name="Elizabeth Foss" userId="66cc7f2db6ef7364" providerId="Windows Live" clId="Web-{60DDE940-DC3A-4F3A-B225-065FF03BC010}" dt="2022-01-23T18:18:43.476" v="892" actId="1076"/>
          <ac:spMkLst>
            <pc:docMk/>
            <pc:sldMk cId="1816284173" sldId="272"/>
            <ac:spMk id="5" creationId="{4B7998F0-E991-4DE2-B1BB-29AB7AEB9B65}"/>
          </ac:spMkLst>
        </pc:spChg>
        <pc:spChg chg="del">
          <ac:chgData name="Elizabeth Foss" userId="66cc7f2db6ef7364" providerId="Windows Live" clId="Web-{60DDE940-DC3A-4F3A-B225-065FF03BC010}" dt="2022-01-23T18:07:14.401" v="802"/>
          <ac:spMkLst>
            <pc:docMk/>
            <pc:sldMk cId="1816284173" sldId="272"/>
            <ac:spMk id="6" creationId="{4A0BA71D-01A1-4DD9-BAF2-B31D05B23064}"/>
          </ac:spMkLst>
        </pc:spChg>
        <pc:spChg chg="add mod">
          <ac:chgData name="Elizabeth Foss" userId="66cc7f2db6ef7364" providerId="Windows Live" clId="Web-{60DDE940-DC3A-4F3A-B225-065FF03BC010}" dt="2022-01-25T02:16:58.424" v="1880" actId="1076"/>
          <ac:spMkLst>
            <pc:docMk/>
            <pc:sldMk cId="1816284173" sldId="272"/>
            <ac:spMk id="6" creationId="{EFD1F951-7B59-49AD-9CD8-4443308F7AE7}"/>
          </ac:spMkLst>
        </pc:spChg>
        <pc:spChg chg="add mod">
          <ac:chgData name="Elizabeth Foss" userId="66cc7f2db6ef7364" providerId="Windows Live" clId="Web-{60DDE940-DC3A-4F3A-B225-065FF03BC010}" dt="2022-01-25T02:15:47.481" v="1868" actId="1076"/>
          <ac:spMkLst>
            <pc:docMk/>
            <pc:sldMk cId="1816284173" sldId="272"/>
            <ac:spMk id="7" creationId="{B6DBB546-7DF2-4009-A3FC-1A811CAF02BB}"/>
          </ac:spMkLst>
        </pc:spChg>
        <pc:spChg chg="add mod">
          <ac:chgData name="Elizabeth Foss" userId="66cc7f2db6ef7364" providerId="Windows Live" clId="Web-{60DDE940-DC3A-4F3A-B225-065FF03BC010}" dt="2022-01-25T02:15:51.871" v="1869" actId="1076"/>
          <ac:spMkLst>
            <pc:docMk/>
            <pc:sldMk cId="1816284173" sldId="272"/>
            <ac:spMk id="8" creationId="{FF0C96AA-6769-44FF-A763-BFAEAD8A628A}"/>
          </ac:spMkLst>
        </pc:spChg>
        <pc:spChg chg="add mod">
          <ac:chgData name="Elizabeth Foss" userId="66cc7f2db6ef7364" providerId="Windows Live" clId="Web-{60DDE940-DC3A-4F3A-B225-065FF03BC010}" dt="2022-01-25T02:16:17.455" v="1874" actId="20577"/>
          <ac:spMkLst>
            <pc:docMk/>
            <pc:sldMk cId="1816284173" sldId="272"/>
            <ac:spMk id="9" creationId="{9C0AAC03-A53C-4CF3-A331-D097DE239FA5}"/>
          </ac:spMkLst>
        </pc:spChg>
        <pc:picChg chg="add mod">
          <ac:chgData name="Elizabeth Foss" userId="66cc7f2db6ef7364" providerId="Windows Live" clId="Web-{60DDE940-DC3A-4F3A-B225-065FF03BC010}" dt="2022-01-23T18:18:40.367" v="891" actId="1076"/>
          <ac:picMkLst>
            <pc:docMk/>
            <pc:sldMk cId="1816284173" sldId="272"/>
            <ac:picMk id="3" creationId="{448A4DA5-D3C5-4713-9124-D5F16A57DDF6}"/>
          </ac:picMkLst>
        </pc:picChg>
        <pc:picChg chg="add mod">
          <ac:chgData name="Elizabeth Foss" userId="66cc7f2db6ef7364" providerId="Windows Live" clId="Web-{60DDE940-DC3A-4F3A-B225-065FF03BC010}" dt="2022-01-25T02:15:04.746" v="1863" actId="1076"/>
          <ac:picMkLst>
            <pc:docMk/>
            <pc:sldMk cId="1816284173" sldId="272"/>
            <ac:picMk id="4" creationId="{AEF37A16-324D-4D48-9D72-10AE07AA48BD}"/>
          </ac:picMkLst>
        </pc:picChg>
        <pc:picChg chg="add del mod">
          <ac:chgData name="Elizabeth Foss" userId="66cc7f2db6ef7364" providerId="Windows Live" clId="Web-{60DDE940-DC3A-4F3A-B225-065FF03BC010}" dt="2022-01-23T18:16:19.728" v="871"/>
          <ac:picMkLst>
            <pc:docMk/>
            <pc:sldMk cId="1816284173" sldId="272"/>
            <ac:picMk id="10" creationId="{CAA4CBFB-8572-40F5-AB1E-DD35E18DCB3A}"/>
          </ac:picMkLst>
        </pc:picChg>
        <pc:picChg chg="add del mod">
          <ac:chgData name="Elizabeth Foss" userId="66cc7f2db6ef7364" providerId="Windows Live" clId="Web-{60DDE940-DC3A-4F3A-B225-065FF03BC010}" dt="2022-01-23T18:18:14.414" v="886"/>
          <ac:picMkLst>
            <pc:docMk/>
            <pc:sldMk cId="1816284173" sldId="272"/>
            <ac:picMk id="11" creationId="{AAE9A0B9-12D6-44EA-A946-3B25AA284DD1}"/>
          </ac:picMkLst>
        </pc:picChg>
        <pc:picChg chg="add mod">
          <ac:chgData name="Elizabeth Foss" userId="66cc7f2db6ef7364" providerId="Windows Live" clId="Web-{60DDE940-DC3A-4F3A-B225-065FF03BC010}" dt="2022-01-25T02:15:41.012" v="1867" actId="1076"/>
          <ac:picMkLst>
            <pc:docMk/>
            <pc:sldMk cId="1816284173" sldId="272"/>
            <ac:picMk id="12" creationId="{5BD81992-246E-4E84-BCA7-7FCA69B5C76A}"/>
          </ac:picMkLst>
        </pc:picChg>
        <pc:picChg chg="add mod">
          <ac:chgData name="Elizabeth Foss" userId="66cc7f2db6ef7364" providerId="Windows Live" clId="Web-{60DDE940-DC3A-4F3A-B225-065FF03BC010}" dt="2022-01-25T02:16:03.673" v="1872" actId="1076"/>
          <ac:picMkLst>
            <pc:docMk/>
            <pc:sldMk cId="1816284173" sldId="272"/>
            <ac:picMk id="13" creationId="{EF3FCF0D-917C-455D-8BE0-6FB30D423D51}"/>
          </ac:picMkLst>
        </pc:picChg>
      </pc:sldChg>
      <pc:sldChg chg="new del">
        <pc:chgData name="Elizabeth Foss" userId="66cc7f2db6ef7364" providerId="Windows Live" clId="Web-{60DDE940-DC3A-4F3A-B225-065FF03BC010}" dt="2022-01-23T19:47:25.372" v="1508"/>
        <pc:sldMkLst>
          <pc:docMk/>
          <pc:sldMk cId="637913565" sldId="273"/>
        </pc:sldMkLst>
      </pc:sldChg>
      <pc:sldChg chg="addSp delSp modSp add replId">
        <pc:chgData name="Elizabeth Foss" userId="66cc7f2db6ef7364" providerId="Windows Live" clId="Web-{60DDE940-DC3A-4F3A-B225-065FF03BC010}" dt="2022-01-23T18:46:36.272" v="1135" actId="1076"/>
        <pc:sldMkLst>
          <pc:docMk/>
          <pc:sldMk cId="2735311026" sldId="274"/>
        </pc:sldMkLst>
        <pc:spChg chg="mod">
          <ac:chgData name="Elizabeth Foss" userId="66cc7f2db6ef7364" providerId="Windows Live" clId="Web-{60DDE940-DC3A-4F3A-B225-065FF03BC010}" dt="2022-01-23T18:38:37.589" v="1046" actId="20577"/>
          <ac:spMkLst>
            <pc:docMk/>
            <pc:sldMk cId="2735311026" sldId="274"/>
            <ac:spMk id="2" creationId="{3757F239-5A90-45D2-9294-C3742E3E3A80}"/>
          </ac:spMkLst>
        </pc:spChg>
        <pc:spChg chg="mod">
          <ac:chgData name="Elizabeth Foss" userId="66cc7f2db6ef7364" providerId="Windows Live" clId="Web-{60DDE940-DC3A-4F3A-B225-065FF03BC010}" dt="2022-01-23T18:46:05.741" v="1123" actId="1076"/>
          <ac:spMkLst>
            <pc:docMk/>
            <pc:sldMk cId="2735311026" sldId="274"/>
            <ac:spMk id="5" creationId="{4B7998F0-E991-4DE2-B1BB-29AB7AEB9B65}"/>
          </ac:spMkLst>
        </pc:spChg>
        <pc:spChg chg="mod">
          <ac:chgData name="Elizabeth Foss" userId="66cc7f2db6ef7364" providerId="Windows Live" clId="Web-{60DDE940-DC3A-4F3A-B225-065FF03BC010}" dt="2022-01-23T18:45:57.835" v="1120" actId="1076"/>
          <ac:spMkLst>
            <pc:docMk/>
            <pc:sldMk cId="2735311026" sldId="274"/>
            <ac:spMk id="7" creationId="{B6DBB546-7DF2-4009-A3FC-1A811CAF02BB}"/>
          </ac:spMkLst>
        </pc:spChg>
        <pc:spChg chg="mod">
          <ac:chgData name="Elizabeth Foss" userId="66cc7f2db6ef7364" providerId="Windows Live" clId="Web-{60DDE940-DC3A-4F3A-B225-065FF03BC010}" dt="2022-01-23T18:46:27.179" v="1134" actId="20577"/>
          <ac:spMkLst>
            <pc:docMk/>
            <pc:sldMk cId="2735311026" sldId="274"/>
            <ac:spMk id="8" creationId="{FF0C96AA-6769-44FF-A763-BFAEAD8A628A}"/>
          </ac:spMkLst>
        </pc:spChg>
        <pc:spChg chg="del">
          <ac:chgData name="Elizabeth Foss" userId="66cc7f2db6ef7364" providerId="Windows Live" clId="Web-{60DDE940-DC3A-4F3A-B225-065FF03BC010}" dt="2022-01-23T18:42:54.290" v="1100"/>
          <ac:spMkLst>
            <pc:docMk/>
            <pc:sldMk cId="2735311026" sldId="274"/>
            <ac:spMk id="9" creationId="{9C0AAC03-A53C-4CF3-A331-D097DE239FA5}"/>
          </ac:spMkLst>
        </pc:spChg>
        <pc:picChg chg="del">
          <ac:chgData name="Elizabeth Foss" userId="66cc7f2db6ef7364" providerId="Windows Live" clId="Web-{60DDE940-DC3A-4F3A-B225-065FF03BC010}" dt="2022-01-23T18:38:39.605" v="1047"/>
          <ac:picMkLst>
            <pc:docMk/>
            <pc:sldMk cId="2735311026" sldId="274"/>
            <ac:picMk id="3" creationId="{448A4DA5-D3C5-4713-9124-D5F16A57DDF6}"/>
          </ac:picMkLst>
        </pc:picChg>
        <pc:picChg chg="add mod">
          <ac:chgData name="Elizabeth Foss" userId="66cc7f2db6ef7364" providerId="Windows Live" clId="Web-{60DDE940-DC3A-4F3A-B225-065FF03BC010}" dt="2022-01-23T18:46:02.601" v="1122" actId="1076"/>
          <ac:picMkLst>
            <pc:docMk/>
            <pc:sldMk cId="2735311026" sldId="274"/>
            <ac:picMk id="4" creationId="{0F476E1B-929D-4A4C-B23A-F38A4C135B90}"/>
          </ac:picMkLst>
        </pc:picChg>
        <pc:picChg chg="add mod">
          <ac:chgData name="Elizabeth Foss" userId="66cc7f2db6ef7364" providerId="Windows Live" clId="Web-{60DDE940-DC3A-4F3A-B225-065FF03BC010}" dt="2022-01-23T18:46:36.272" v="1135" actId="1076"/>
          <ac:picMkLst>
            <pc:docMk/>
            <pc:sldMk cId="2735311026" sldId="274"/>
            <ac:picMk id="6" creationId="{9733E2A8-6218-4181-ABFA-D5F1690486A0}"/>
          </ac:picMkLst>
        </pc:picChg>
        <pc:picChg chg="add mod">
          <ac:chgData name="Elizabeth Foss" userId="66cc7f2db6ef7364" providerId="Windows Live" clId="Web-{60DDE940-DC3A-4F3A-B225-065FF03BC010}" dt="2022-01-23T18:46:15.163" v="1124" actId="1076"/>
          <ac:picMkLst>
            <pc:docMk/>
            <pc:sldMk cId="2735311026" sldId="274"/>
            <ac:picMk id="10" creationId="{3F03F3A7-7E65-4BEC-B957-4DEDA7B0CA91}"/>
          </ac:picMkLst>
        </pc:picChg>
        <pc:picChg chg="del">
          <ac:chgData name="Elizabeth Foss" userId="66cc7f2db6ef7364" providerId="Windows Live" clId="Web-{60DDE940-DC3A-4F3A-B225-065FF03BC010}" dt="2022-01-23T18:38:40.371" v="1048"/>
          <ac:picMkLst>
            <pc:docMk/>
            <pc:sldMk cId="2735311026" sldId="274"/>
            <ac:picMk id="12" creationId="{5BD81992-246E-4E84-BCA7-7FCA69B5C76A}"/>
          </ac:picMkLst>
        </pc:picChg>
        <pc:picChg chg="del">
          <ac:chgData name="Elizabeth Foss" userId="66cc7f2db6ef7364" providerId="Windows Live" clId="Web-{60DDE940-DC3A-4F3A-B225-065FF03BC010}" dt="2022-01-23T18:38:41.496" v="1049"/>
          <ac:picMkLst>
            <pc:docMk/>
            <pc:sldMk cId="2735311026" sldId="274"/>
            <ac:picMk id="13" creationId="{EF3FCF0D-917C-455D-8BE0-6FB30D423D51}"/>
          </ac:picMkLst>
        </pc:picChg>
      </pc:sldChg>
      <pc:sldChg chg="addSp delSp modSp add replId">
        <pc:chgData name="Elizabeth Foss" userId="66cc7f2db6ef7364" providerId="Windows Live" clId="Web-{60DDE940-DC3A-4F3A-B225-065FF03BC010}" dt="2022-01-23T18:55:24.258" v="1209"/>
        <pc:sldMkLst>
          <pc:docMk/>
          <pc:sldMk cId="2525146248" sldId="275"/>
        </pc:sldMkLst>
        <pc:spChg chg="mod">
          <ac:chgData name="Elizabeth Foss" userId="66cc7f2db6ef7364" providerId="Windows Live" clId="Web-{60DDE940-DC3A-4F3A-B225-065FF03BC010}" dt="2022-01-23T18:49:07.583" v="1139" actId="20577"/>
          <ac:spMkLst>
            <pc:docMk/>
            <pc:sldMk cId="2525146248" sldId="275"/>
            <ac:spMk id="5" creationId="{4B7998F0-E991-4DE2-B1BB-29AB7AEB9B65}"/>
          </ac:spMkLst>
        </pc:spChg>
        <pc:spChg chg="del mod">
          <ac:chgData name="Elizabeth Foss" userId="66cc7f2db6ef7364" providerId="Windows Live" clId="Web-{60DDE940-DC3A-4F3A-B225-065FF03BC010}" dt="2022-01-23T18:55:24.258" v="1209"/>
          <ac:spMkLst>
            <pc:docMk/>
            <pc:sldMk cId="2525146248" sldId="275"/>
            <ac:spMk id="7" creationId="{B6DBB546-7DF2-4009-A3FC-1A811CAF02BB}"/>
          </ac:spMkLst>
        </pc:spChg>
        <pc:spChg chg="mod">
          <ac:chgData name="Elizabeth Foss" userId="66cc7f2db6ef7364" providerId="Windows Live" clId="Web-{60DDE940-DC3A-4F3A-B225-065FF03BC010}" dt="2022-01-23T18:55:21.633" v="1208" actId="1076"/>
          <ac:spMkLst>
            <pc:docMk/>
            <pc:sldMk cId="2525146248" sldId="275"/>
            <ac:spMk id="8" creationId="{FF0C96AA-6769-44FF-A763-BFAEAD8A628A}"/>
          </ac:spMkLst>
        </pc:spChg>
        <pc:spChg chg="mod">
          <ac:chgData name="Elizabeth Foss" userId="66cc7f2db6ef7364" providerId="Windows Live" clId="Web-{60DDE940-DC3A-4F3A-B225-065FF03BC010}" dt="2022-01-23T18:51:29.084" v="1159" actId="1076"/>
          <ac:spMkLst>
            <pc:docMk/>
            <pc:sldMk cId="2525146248" sldId="275"/>
            <ac:spMk id="9" creationId="{9C0AAC03-A53C-4CF3-A331-D097DE239FA5}"/>
          </ac:spMkLst>
        </pc:spChg>
        <pc:picChg chg="add mod">
          <ac:chgData name="Elizabeth Foss" userId="66cc7f2db6ef7364" providerId="Windows Live" clId="Web-{60DDE940-DC3A-4F3A-B225-065FF03BC010}" dt="2022-01-23T18:49:56.192" v="1149" actId="1076"/>
          <ac:picMkLst>
            <pc:docMk/>
            <pc:sldMk cId="2525146248" sldId="275"/>
            <ac:picMk id="3" creationId="{C54B31BF-AC83-4580-B428-3DF3F3804AF9}"/>
          </ac:picMkLst>
        </pc:picChg>
        <pc:picChg chg="del">
          <ac:chgData name="Elizabeth Foss" userId="66cc7f2db6ef7364" providerId="Windows Live" clId="Web-{60DDE940-DC3A-4F3A-B225-065FF03BC010}" dt="2022-01-23T18:42:46.556" v="1098"/>
          <ac:picMkLst>
            <pc:docMk/>
            <pc:sldMk cId="2525146248" sldId="275"/>
            <ac:picMk id="4" creationId="{0F476E1B-929D-4A4C-B23A-F38A4C135B90}"/>
          </ac:picMkLst>
        </pc:picChg>
        <pc:picChg chg="add mod">
          <ac:chgData name="Elizabeth Foss" userId="66cc7f2db6ef7364" providerId="Windows Live" clId="Web-{60DDE940-DC3A-4F3A-B225-065FF03BC010}" dt="2022-01-23T18:51:26.412" v="1158" actId="1076"/>
          <ac:picMkLst>
            <pc:docMk/>
            <pc:sldMk cId="2525146248" sldId="275"/>
            <ac:picMk id="6" creationId="{CC0EBE13-D828-4F37-BD1C-1381A84D2AB2}"/>
          </ac:picMkLst>
        </pc:picChg>
        <pc:picChg chg="add mod">
          <ac:chgData name="Elizabeth Foss" userId="66cc7f2db6ef7364" providerId="Windows Live" clId="Web-{60DDE940-DC3A-4F3A-B225-065FF03BC010}" dt="2022-01-23T18:55:17.680" v="1207" actId="1076"/>
          <ac:picMkLst>
            <pc:docMk/>
            <pc:sldMk cId="2525146248" sldId="275"/>
            <ac:picMk id="10" creationId="{2F69B3FD-054A-4B7A-877A-AA810D913868}"/>
          </ac:picMkLst>
        </pc:picChg>
        <pc:picChg chg="add mod">
          <ac:chgData name="Elizabeth Foss" userId="66cc7f2db6ef7364" providerId="Windows Live" clId="Web-{60DDE940-DC3A-4F3A-B225-065FF03BC010}" dt="2022-01-23T18:55:16.352" v="1206" actId="1076"/>
          <ac:picMkLst>
            <pc:docMk/>
            <pc:sldMk cId="2525146248" sldId="275"/>
            <ac:picMk id="11" creationId="{647F1E8F-FFF3-4CD8-9669-BD01B866B86D}"/>
          </ac:picMkLst>
        </pc:picChg>
      </pc:sldChg>
      <pc:sldChg chg="delSp modSp add del replId">
        <pc:chgData name="Elizabeth Foss" userId="66cc7f2db6ef7364" providerId="Windows Live" clId="Web-{60DDE940-DC3A-4F3A-B225-065FF03BC010}" dt="2022-01-23T18:20:18.709" v="908"/>
        <pc:sldMkLst>
          <pc:docMk/>
          <pc:sldMk cId="3580894160" sldId="275"/>
        </pc:sldMkLst>
        <pc:spChg chg="mod">
          <ac:chgData name="Elizabeth Foss" userId="66cc7f2db6ef7364" providerId="Windows Live" clId="Web-{60DDE940-DC3A-4F3A-B225-065FF03BC010}" dt="2022-01-23T18:20:02.585" v="902" actId="20577"/>
          <ac:spMkLst>
            <pc:docMk/>
            <pc:sldMk cId="3580894160" sldId="275"/>
            <ac:spMk id="3" creationId="{0D747FA9-44A8-45B1-B6DB-B0E51EB73E13}"/>
          </ac:spMkLst>
        </pc:spChg>
        <pc:picChg chg="del">
          <ac:chgData name="Elizabeth Foss" userId="66cc7f2db6ef7364" providerId="Windows Live" clId="Web-{60DDE940-DC3A-4F3A-B225-065FF03BC010}" dt="2022-01-23T18:19:40.241" v="896"/>
          <ac:picMkLst>
            <pc:docMk/>
            <pc:sldMk cId="3580894160" sldId="275"/>
            <ac:picMk id="4" creationId="{4B214DF8-020E-4781-A33A-14A0737CA152}"/>
          </ac:picMkLst>
        </pc:picChg>
        <pc:picChg chg="del">
          <ac:chgData name="Elizabeth Foss" userId="66cc7f2db6ef7364" providerId="Windows Live" clId="Web-{60DDE940-DC3A-4F3A-B225-065FF03BC010}" dt="2022-01-23T18:19:45.241" v="899"/>
          <ac:picMkLst>
            <pc:docMk/>
            <pc:sldMk cId="3580894160" sldId="275"/>
            <ac:picMk id="5" creationId="{EB0AFE8B-A190-49F3-8028-789D488BE8AD}"/>
          </ac:picMkLst>
        </pc:picChg>
        <pc:picChg chg="del">
          <ac:chgData name="Elizabeth Foss" userId="66cc7f2db6ef7364" providerId="Windows Live" clId="Web-{60DDE940-DC3A-4F3A-B225-065FF03BC010}" dt="2022-01-23T18:19:44.100" v="898"/>
          <ac:picMkLst>
            <pc:docMk/>
            <pc:sldMk cId="3580894160" sldId="275"/>
            <ac:picMk id="6" creationId="{DB035A69-335D-4033-B1AB-BE6D59E1DE89}"/>
          </ac:picMkLst>
        </pc:picChg>
        <pc:picChg chg="del">
          <ac:chgData name="Elizabeth Foss" userId="66cc7f2db6ef7364" providerId="Windows Live" clId="Web-{60DDE940-DC3A-4F3A-B225-065FF03BC010}" dt="2022-01-23T18:19:42.804" v="897"/>
          <ac:picMkLst>
            <pc:docMk/>
            <pc:sldMk cId="3580894160" sldId="275"/>
            <ac:picMk id="7" creationId="{7B7A45F1-7315-4838-B84B-3785C699269B}"/>
          </ac:picMkLst>
        </pc:picChg>
      </pc:sldChg>
      <pc:sldChg chg="addSp delSp modSp add replId">
        <pc:chgData name="Elizabeth Foss" userId="66cc7f2db6ef7364" providerId="Windows Live" clId="Web-{60DDE940-DC3A-4F3A-B225-065FF03BC010}" dt="2022-01-23T19:00:34.991" v="1243" actId="1076"/>
        <pc:sldMkLst>
          <pc:docMk/>
          <pc:sldMk cId="1135050199" sldId="276"/>
        </pc:sldMkLst>
        <pc:spChg chg="del mod">
          <ac:chgData name="Elizabeth Foss" userId="66cc7f2db6ef7364" providerId="Windows Live" clId="Web-{60DDE940-DC3A-4F3A-B225-065FF03BC010}" dt="2022-01-23T18:59:48.710" v="1231"/>
          <ac:spMkLst>
            <pc:docMk/>
            <pc:sldMk cId="1135050199" sldId="276"/>
            <ac:spMk id="5" creationId="{4B7998F0-E991-4DE2-B1BB-29AB7AEB9B65}"/>
          </ac:spMkLst>
        </pc:spChg>
        <pc:spChg chg="mod">
          <ac:chgData name="Elizabeth Foss" userId="66cc7f2db6ef7364" providerId="Windows Live" clId="Web-{60DDE940-DC3A-4F3A-B225-065FF03BC010}" dt="2022-01-23T19:00:06.757" v="1238" actId="1076"/>
          <ac:spMkLst>
            <pc:docMk/>
            <pc:sldMk cId="1135050199" sldId="276"/>
            <ac:spMk id="7" creationId="{B6DBB546-7DF2-4009-A3FC-1A811CAF02BB}"/>
          </ac:spMkLst>
        </pc:spChg>
        <pc:spChg chg="mod">
          <ac:chgData name="Elizabeth Foss" userId="66cc7f2db6ef7364" providerId="Windows Live" clId="Web-{60DDE940-DC3A-4F3A-B225-065FF03BC010}" dt="2022-01-23T19:00:21.413" v="1240" actId="1076"/>
          <ac:spMkLst>
            <pc:docMk/>
            <pc:sldMk cId="1135050199" sldId="276"/>
            <ac:spMk id="8" creationId="{FF0C96AA-6769-44FF-A763-BFAEAD8A628A}"/>
          </ac:spMkLst>
        </pc:spChg>
        <pc:spChg chg="mod">
          <ac:chgData name="Elizabeth Foss" userId="66cc7f2db6ef7364" providerId="Windows Live" clId="Web-{60DDE940-DC3A-4F3A-B225-065FF03BC010}" dt="2022-01-23T19:00:00.070" v="1235" actId="1076"/>
          <ac:spMkLst>
            <pc:docMk/>
            <pc:sldMk cId="1135050199" sldId="276"/>
            <ac:spMk id="9" creationId="{9C0AAC03-A53C-4CF3-A331-D097DE239FA5}"/>
          </ac:spMkLst>
        </pc:spChg>
        <pc:picChg chg="del">
          <ac:chgData name="Elizabeth Foss" userId="66cc7f2db6ef7364" providerId="Windows Live" clId="Web-{60DDE940-DC3A-4F3A-B225-065FF03BC010}" dt="2022-01-23T18:51:56.084" v="1164"/>
          <ac:picMkLst>
            <pc:docMk/>
            <pc:sldMk cId="1135050199" sldId="276"/>
            <ac:picMk id="3" creationId="{C54B31BF-AC83-4580-B428-3DF3F3804AF9}"/>
          </ac:picMkLst>
        </pc:picChg>
        <pc:picChg chg="add mod">
          <ac:chgData name="Elizabeth Foss" userId="66cc7f2db6ef7364" providerId="Windows Live" clId="Web-{60DDE940-DC3A-4F3A-B225-065FF03BC010}" dt="2022-01-23T19:00:27.882" v="1241" actId="1076"/>
          <ac:picMkLst>
            <pc:docMk/>
            <pc:sldMk cId="1135050199" sldId="276"/>
            <ac:picMk id="4" creationId="{FA899BB8-808C-4498-9349-0A83C5588458}"/>
          </ac:picMkLst>
        </pc:picChg>
        <pc:picChg chg="del">
          <ac:chgData name="Elizabeth Foss" userId="66cc7f2db6ef7364" providerId="Windows Live" clId="Web-{60DDE940-DC3A-4F3A-B225-065FF03BC010}" dt="2022-01-23T18:51:55.427" v="1163"/>
          <ac:picMkLst>
            <pc:docMk/>
            <pc:sldMk cId="1135050199" sldId="276"/>
            <ac:picMk id="6" creationId="{CC0EBE13-D828-4F37-BD1C-1381A84D2AB2}"/>
          </ac:picMkLst>
        </pc:picChg>
        <pc:picChg chg="add mod">
          <ac:chgData name="Elizabeth Foss" userId="66cc7f2db6ef7364" providerId="Windows Live" clId="Web-{60DDE940-DC3A-4F3A-B225-065FF03BC010}" dt="2022-01-23T19:00:34.991" v="1243" actId="1076"/>
          <ac:picMkLst>
            <pc:docMk/>
            <pc:sldMk cId="1135050199" sldId="276"/>
            <ac:picMk id="10" creationId="{66607C52-58ED-4B1C-836D-AF439543E5A9}"/>
          </ac:picMkLst>
        </pc:picChg>
      </pc:sldChg>
      <pc:sldChg chg="addSp delSp modSp add ord replId">
        <pc:chgData name="Elizabeth Foss" userId="66cc7f2db6ef7364" providerId="Windows Live" clId="Web-{60DDE940-DC3A-4F3A-B225-065FF03BC010}" dt="2022-01-25T02:45:41.360" v="2137" actId="1076"/>
        <pc:sldMkLst>
          <pc:docMk/>
          <pc:sldMk cId="129907081" sldId="277"/>
        </pc:sldMkLst>
        <pc:spChg chg="mod">
          <ac:chgData name="Elizabeth Foss" userId="66cc7f2db6ef7364" providerId="Windows Live" clId="Web-{60DDE940-DC3A-4F3A-B225-065FF03BC010}" dt="2022-01-23T19:10:09.892" v="1311" actId="1076"/>
          <ac:spMkLst>
            <pc:docMk/>
            <pc:sldMk cId="129907081" sldId="277"/>
            <ac:spMk id="5" creationId="{4B7998F0-E991-4DE2-B1BB-29AB7AEB9B65}"/>
          </ac:spMkLst>
        </pc:spChg>
        <pc:spChg chg="mod">
          <ac:chgData name="Elizabeth Foss" userId="66cc7f2db6ef7364" providerId="Windows Live" clId="Web-{60DDE940-DC3A-4F3A-B225-065FF03BC010}" dt="2022-01-25T02:45:23.922" v="2134" actId="1076"/>
          <ac:spMkLst>
            <pc:docMk/>
            <pc:sldMk cId="129907081" sldId="277"/>
            <ac:spMk id="8" creationId="{FF0C96AA-6769-44FF-A763-BFAEAD8A628A}"/>
          </ac:spMkLst>
        </pc:spChg>
        <pc:spChg chg="mod">
          <ac:chgData name="Elizabeth Foss" userId="66cc7f2db6ef7364" providerId="Windows Live" clId="Web-{60DDE940-DC3A-4F3A-B225-065FF03BC010}" dt="2022-01-25T02:45:28.938" v="2135" actId="1076"/>
          <ac:spMkLst>
            <pc:docMk/>
            <pc:sldMk cId="129907081" sldId="277"/>
            <ac:spMk id="9" creationId="{9C0AAC03-A53C-4CF3-A331-D097DE239FA5}"/>
          </ac:spMkLst>
        </pc:spChg>
        <pc:spChg chg="add mod">
          <ac:chgData name="Elizabeth Foss" userId="66cc7f2db6ef7364" providerId="Windows Live" clId="Web-{60DDE940-DC3A-4F3A-B225-065FF03BC010}" dt="2022-01-25T02:45:10" v="2131" actId="1076"/>
          <ac:spMkLst>
            <pc:docMk/>
            <pc:sldMk cId="129907081" sldId="277"/>
            <ac:spMk id="12" creationId="{AF0984FA-DA76-408F-98E3-4C16B826BCC8}"/>
          </ac:spMkLst>
        </pc:spChg>
        <pc:picChg chg="add mod">
          <ac:chgData name="Elizabeth Foss" userId="66cc7f2db6ef7364" providerId="Windows Live" clId="Web-{60DDE940-DC3A-4F3A-B225-065FF03BC010}" dt="2022-01-25T02:45:17.985" v="2133" actId="1076"/>
          <ac:picMkLst>
            <pc:docMk/>
            <pc:sldMk cId="129907081" sldId="277"/>
            <ac:picMk id="3" creationId="{BDB0C5E9-2407-421D-B941-A5D0A3F03D44}"/>
          </ac:picMkLst>
        </pc:picChg>
        <pc:picChg chg="del">
          <ac:chgData name="Elizabeth Foss" userId="66cc7f2db6ef7364" providerId="Windows Live" clId="Web-{60DDE940-DC3A-4F3A-B225-065FF03BC010}" dt="2022-01-23T19:02:51.552" v="1247"/>
          <ac:picMkLst>
            <pc:docMk/>
            <pc:sldMk cId="129907081" sldId="277"/>
            <ac:picMk id="3" creationId="{C54B31BF-AC83-4580-B428-3DF3F3804AF9}"/>
          </ac:picMkLst>
        </pc:picChg>
        <pc:picChg chg="add mod">
          <ac:chgData name="Elizabeth Foss" userId="66cc7f2db6ef7364" providerId="Windows Live" clId="Web-{60DDE940-DC3A-4F3A-B225-065FF03BC010}" dt="2022-01-25T02:45:41.360" v="2137" actId="1076"/>
          <ac:picMkLst>
            <pc:docMk/>
            <pc:sldMk cId="129907081" sldId="277"/>
            <ac:picMk id="4" creationId="{57C327EA-12A9-4C9C-8EBE-A3B42D632703}"/>
          </ac:picMkLst>
        </pc:picChg>
        <pc:picChg chg="del">
          <ac:chgData name="Elizabeth Foss" userId="66cc7f2db6ef7364" providerId="Windows Live" clId="Web-{60DDE940-DC3A-4F3A-B225-065FF03BC010}" dt="2022-01-23T19:02:50.412" v="1246"/>
          <ac:picMkLst>
            <pc:docMk/>
            <pc:sldMk cId="129907081" sldId="277"/>
            <ac:picMk id="6" creationId="{CC0EBE13-D828-4F37-BD1C-1381A84D2AB2}"/>
          </ac:picMkLst>
        </pc:picChg>
        <pc:picChg chg="add mod">
          <ac:chgData name="Elizabeth Foss" userId="66cc7f2db6ef7364" providerId="Windows Live" clId="Web-{60DDE940-DC3A-4F3A-B225-065FF03BC010}" dt="2022-01-23T19:10:07.282" v="1310" actId="1076"/>
          <ac:picMkLst>
            <pc:docMk/>
            <pc:sldMk cId="129907081" sldId="277"/>
            <ac:picMk id="7" creationId="{F9249F7B-EA8E-4FBB-905B-01DD2D9822CE}"/>
          </ac:picMkLst>
        </pc:picChg>
        <pc:picChg chg="del">
          <ac:chgData name="Elizabeth Foss" userId="66cc7f2db6ef7364" providerId="Windows Live" clId="Web-{60DDE940-DC3A-4F3A-B225-065FF03BC010}" dt="2022-01-23T19:02:52.615" v="1249"/>
          <ac:picMkLst>
            <pc:docMk/>
            <pc:sldMk cId="129907081" sldId="277"/>
            <ac:picMk id="10" creationId="{2F69B3FD-054A-4B7A-877A-AA810D913868}"/>
          </ac:picMkLst>
        </pc:picChg>
        <pc:picChg chg="del">
          <ac:chgData name="Elizabeth Foss" userId="66cc7f2db6ef7364" providerId="Windows Live" clId="Web-{60DDE940-DC3A-4F3A-B225-065FF03BC010}" dt="2022-01-23T19:02:52.084" v="1248"/>
          <ac:picMkLst>
            <pc:docMk/>
            <pc:sldMk cId="129907081" sldId="277"/>
            <ac:picMk id="11" creationId="{647F1E8F-FFF3-4CD8-9669-BD01B866B86D}"/>
          </ac:picMkLst>
        </pc:picChg>
        <pc:picChg chg="add del mod">
          <ac:chgData name="Elizabeth Foss" userId="66cc7f2db6ef7364" providerId="Windows Live" clId="Web-{60DDE940-DC3A-4F3A-B225-065FF03BC010}" dt="2022-01-25T02:44:31.391" v="2111"/>
          <ac:picMkLst>
            <pc:docMk/>
            <pc:sldMk cId="129907081" sldId="277"/>
            <ac:picMk id="13" creationId="{2759A4FE-2C64-4DBC-BCC5-9DB505E4C2B8}"/>
          </ac:picMkLst>
        </pc:picChg>
        <pc:picChg chg="add mod">
          <ac:chgData name="Elizabeth Foss" userId="66cc7f2db6ef7364" providerId="Windows Live" clId="Web-{60DDE940-DC3A-4F3A-B225-065FF03BC010}" dt="2022-01-25T02:45:06.828" v="2130" actId="1076"/>
          <ac:picMkLst>
            <pc:docMk/>
            <pc:sldMk cId="129907081" sldId="277"/>
            <ac:picMk id="14" creationId="{6541832C-F9A4-410A-84F9-556FA278B150}"/>
          </ac:picMkLst>
        </pc:picChg>
      </pc:sldChg>
      <pc:sldChg chg="addSp delSp modSp add replId">
        <pc:chgData name="Elizabeth Foss" userId="66cc7f2db6ef7364" providerId="Windows Live" clId="Web-{60DDE940-DC3A-4F3A-B225-065FF03BC010}" dt="2022-01-25T02:31:07.978" v="2007" actId="1076"/>
        <pc:sldMkLst>
          <pc:docMk/>
          <pc:sldMk cId="4262998801" sldId="278"/>
        </pc:sldMkLst>
        <pc:spChg chg="mod">
          <ac:chgData name="Elizabeth Foss" userId="66cc7f2db6ef7364" providerId="Windows Live" clId="Web-{60DDE940-DC3A-4F3A-B225-065FF03BC010}" dt="2022-01-23T19:54:33.087" v="1584" actId="20577"/>
          <ac:spMkLst>
            <pc:docMk/>
            <pc:sldMk cId="4262998801" sldId="278"/>
            <ac:spMk id="2" creationId="{3757F239-5A90-45D2-9294-C3742E3E3A80}"/>
          </ac:spMkLst>
        </pc:spChg>
        <pc:spChg chg="mod">
          <ac:chgData name="Elizabeth Foss" userId="66cc7f2db6ef7364" providerId="Windows Live" clId="Web-{60DDE940-DC3A-4F3A-B225-065FF03BC010}" dt="2022-01-25T02:31:07.978" v="2007" actId="1076"/>
          <ac:spMkLst>
            <pc:docMk/>
            <pc:sldMk cId="4262998801" sldId="278"/>
            <ac:spMk id="5" creationId="{4B7998F0-E991-4DE2-B1BB-29AB7AEB9B65}"/>
          </ac:spMkLst>
        </pc:spChg>
        <pc:spChg chg="add del">
          <ac:chgData name="Elizabeth Foss" userId="66cc7f2db6ef7364" providerId="Windows Live" clId="Web-{60DDE940-DC3A-4F3A-B225-065FF03BC010}" dt="2022-01-23T19:54:56.508" v="1588"/>
          <ac:spMkLst>
            <pc:docMk/>
            <pc:sldMk cId="4262998801" sldId="278"/>
            <ac:spMk id="8" creationId="{FF0C96AA-6769-44FF-A763-BFAEAD8A628A}"/>
          </ac:spMkLst>
        </pc:spChg>
        <pc:spChg chg="mod">
          <ac:chgData name="Elizabeth Foss" userId="66cc7f2db6ef7364" providerId="Windows Live" clId="Web-{60DDE940-DC3A-4F3A-B225-065FF03BC010}" dt="2022-01-23T19:59:16.837" v="1630" actId="1076"/>
          <ac:spMkLst>
            <pc:docMk/>
            <pc:sldMk cId="4262998801" sldId="278"/>
            <ac:spMk id="9" creationId="{9C0AAC03-A53C-4CF3-A331-D097DE239FA5}"/>
          </ac:spMkLst>
        </pc:spChg>
        <pc:spChg chg="mod">
          <ac:chgData name="Elizabeth Foss" userId="66cc7f2db6ef7364" providerId="Windows Live" clId="Web-{60DDE940-DC3A-4F3A-B225-065FF03BC010}" dt="2022-01-23T20:00:14.853" v="1642" actId="1076"/>
          <ac:spMkLst>
            <pc:docMk/>
            <pc:sldMk cId="4262998801" sldId="278"/>
            <ac:spMk id="12" creationId="{AF0984FA-DA76-408F-98E3-4C16B826BCC8}"/>
          </ac:spMkLst>
        </pc:spChg>
        <pc:picChg chg="add mod">
          <ac:chgData name="Elizabeth Foss" userId="66cc7f2db6ef7364" providerId="Windows Live" clId="Web-{60DDE940-DC3A-4F3A-B225-065FF03BC010}" dt="2022-01-23T19:19:28.871" v="1340" actId="1076"/>
          <ac:picMkLst>
            <pc:docMk/>
            <pc:sldMk cId="4262998801" sldId="278"/>
            <ac:picMk id="3" creationId="{D8CA63B1-E8F0-46DC-AE15-70A3295E03D7}"/>
          </ac:picMkLst>
        </pc:picChg>
        <pc:picChg chg="del">
          <ac:chgData name="Elizabeth Foss" userId="66cc7f2db6ef7364" providerId="Windows Live" clId="Web-{60DDE940-DC3A-4F3A-B225-065FF03BC010}" dt="2022-01-23T19:11:02.876" v="1323"/>
          <ac:picMkLst>
            <pc:docMk/>
            <pc:sldMk cId="4262998801" sldId="278"/>
            <ac:picMk id="4" creationId="{57C327EA-12A9-4C9C-8EBE-A3B42D632703}"/>
          </ac:picMkLst>
        </pc:picChg>
        <pc:picChg chg="add del mod">
          <ac:chgData name="Elizabeth Foss" userId="66cc7f2db6ef7364" providerId="Windows Live" clId="Web-{60DDE940-DC3A-4F3A-B225-065FF03BC010}" dt="2022-01-23T20:00:00.056" v="1640"/>
          <ac:picMkLst>
            <pc:docMk/>
            <pc:sldMk cId="4262998801" sldId="278"/>
            <ac:picMk id="6" creationId="{A4FF9C23-7D25-473B-92EF-741E43212A2F}"/>
          </ac:picMkLst>
        </pc:picChg>
        <pc:picChg chg="del">
          <ac:chgData name="Elizabeth Foss" userId="66cc7f2db6ef7364" providerId="Windows Live" clId="Web-{60DDE940-DC3A-4F3A-B225-065FF03BC010}" dt="2022-01-23T19:10:57.094" v="1320"/>
          <ac:picMkLst>
            <pc:docMk/>
            <pc:sldMk cId="4262998801" sldId="278"/>
            <ac:picMk id="7" creationId="{F9249F7B-EA8E-4FBB-905B-01DD2D9822CE}"/>
          </ac:picMkLst>
        </pc:picChg>
        <pc:picChg chg="add mod">
          <ac:chgData name="Elizabeth Foss" userId="66cc7f2db6ef7364" providerId="Windows Live" clId="Web-{60DDE940-DC3A-4F3A-B225-065FF03BC010}" dt="2022-01-23T19:59:39.712" v="1637" actId="1076"/>
          <ac:picMkLst>
            <pc:docMk/>
            <pc:sldMk cId="4262998801" sldId="278"/>
            <ac:picMk id="10" creationId="{752A827D-2233-445A-82A9-759934A1850F}"/>
          </ac:picMkLst>
        </pc:picChg>
        <pc:picChg chg="add mod">
          <ac:chgData name="Elizabeth Foss" userId="66cc7f2db6ef7364" providerId="Windows Live" clId="Web-{60DDE940-DC3A-4F3A-B225-065FF03BC010}" dt="2022-01-23T19:59:42.931" v="1638" actId="1076"/>
          <ac:picMkLst>
            <pc:docMk/>
            <pc:sldMk cId="4262998801" sldId="278"/>
            <ac:picMk id="11" creationId="{16C5DE56-0AE7-49AE-8F2D-74AD668E0B22}"/>
          </ac:picMkLst>
        </pc:picChg>
        <pc:picChg chg="del">
          <ac:chgData name="Elizabeth Foss" userId="66cc7f2db6ef7364" providerId="Windows Live" clId="Web-{60DDE940-DC3A-4F3A-B225-065FF03BC010}" dt="2022-01-23T19:11:01.313" v="1322"/>
          <ac:picMkLst>
            <pc:docMk/>
            <pc:sldMk cId="4262998801" sldId="278"/>
            <ac:picMk id="13" creationId="{2759A4FE-2C64-4DBC-BCC5-9DB505E4C2B8}"/>
          </ac:picMkLst>
        </pc:picChg>
        <pc:picChg chg="del">
          <ac:chgData name="Elizabeth Foss" userId="66cc7f2db6ef7364" providerId="Windows Live" clId="Web-{60DDE940-DC3A-4F3A-B225-065FF03BC010}" dt="2022-01-23T19:10:59.001" v="1321"/>
          <ac:picMkLst>
            <pc:docMk/>
            <pc:sldMk cId="4262998801" sldId="278"/>
            <ac:picMk id="14" creationId="{6541832C-F9A4-410A-84F9-556FA278B150}"/>
          </ac:picMkLst>
        </pc:picChg>
        <pc:picChg chg="add mod">
          <ac:chgData name="Elizabeth Foss" userId="66cc7f2db6ef7364" providerId="Windows Live" clId="Web-{60DDE940-DC3A-4F3A-B225-065FF03BC010}" dt="2022-01-23T19:59:31.634" v="1634" actId="1076"/>
          <ac:picMkLst>
            <pc:docMk/>
            <pc:sldMk cId="4262998801" sldId="278"/>
            <ac:picMk id="15" creationId="{0F93C4A2-1EA7-441A-A868-7BAED9BFAFC6}"/>
          </ac:picMkLst>
        </pc:picChg>
        <pc:picChg chg="add mod">
          <ac:chgData name="Elizabeth Foss" userId="66cc7f2db6ef7364" providerId="Windows Live" clId="Web-{60DDE940-DC3A-4F3A-B225-065FF03BC010}" dt="2022-01-23T20:00:06.353" v="1641" actId="1076"/>
          <ac:picMkLst>
            <pc:docMk/>
            <pc:sldMk cId="4262998801" sldId="278"/>
            <ac:picMk id="16" creationId="{81395C55-4393-4CFD-A958-BC4B049D2D0C}"/>
          </ac:picMkLst>
        </pc:picChg>
      </pc:sldChg>
      <pc:sldChg chg="addSp delSp modSp add replId">
        <pc:chgData name="Elizabeth Foss" userId="66cc7f2db6ef7364" providerId="Windows Live" clId="Web-{60DDE940-DC3A-4F3A-B225-065FF03BC010}" dt="2022-01-23T19:22:03.666" v="1385" actId="1076"/>
        <pc:sldMkLst>
          <pc:docMk/>
          <pc:sldMk cId="3744526916" sldId="279"/>
        </pc:sldMkLst>
        <pc:spChg chg="del mod">
          <ac:chgData name="Elizabeth Foss" userId="66cc7f2db6ef7364" providerId="Windows Live" clId="Web-{60DDE940-DC3A-4F3A-B225-065FF03BC010}" dt="2022-01-23T19:20:43.636" v="1364"/>
          <ac:spMkLst>
            <pc:docMk/>
            <pc:sldMk cId="3744526916" sldId="279"/>
            <ac:spMk id="7" creationId="{B6DBB546-7DF2-4009-A3FC-1A811CAF02BB}"/>
          </ac:spMkLst>
        </pc:spChg>
        <pc:spChg chg="del">
          <ac:chgData name="Elizabeth Foss" userId="66cc7f2db6ef7364" providerId="Windows Live" clId="Web-{60DDE940-DC3A-4F3A-B225-065FF03BC010}" dt="2022-01-23T19:20:46.229" v="1365"/>
          <ac:spMkLst>
            <pc:docMk/>
            <pc:sldMk cId="3744526916" sldId="279"/>
            <ac:spMk id="8" creationId="{FF0C96AA-6769-44FF-A763-BFAEAD8A628A}"/>
          </ac:spMkLst>
        </pc:spChg>
        <pc:spChg chg="mod">
          <ac:chgData name="Elizabeth Foss" userId="66cc7f2db6ef7364" providerId="Windows Live" clId="Web-{60DDE940-DC3A-4F3A-B225-065FF03BC010}" dt="2022-01-23T19:22:03.666" v="1385" actId="1076"/>
          <ac:spMkLst>
            <pc:docMk/>
            <pc:sldMk cId="3744526916" sldId="279"/>
            <ac:spMk id="9" creationId="{9C0AAC03-A53C-4CF3-A331-D097DE239FA5}"/>
          </ac:spMkLst>
        </pc:spChg>
        <pc:picChg chg="add mod">
          <ac:chgData name="Elizabeth Foss" userId="66cc7f2db6ef7364" providerId="Windows Live" clId="Web-{60DDE940-DC3A-4F3A-B225-065FF03BC010}" dt="2022-01-23T19:21:16.979" v="1374" actId="1076"/>
          <ac:picMkLst>
            <pc:docMk/>
            <pc:sldMk cId="3744526916" sldId="279"/>
            <ac:picMk id="3" creationId="{22EF5FED-099A-40B0-A41B-7D37B5979F30}"/>
          </ac:picMkLst>
        </pc:picChg>
        <pc:picChg chg="del">
          <ac:chgData name="Elizabeth Foss" userId="66cc7f2db6ef7364" providerId="Windows Live" clId="Web-{60DDE940-DC3A-4F3A-B225-065FF03BC010}" dt="2022-01-23T19:20:18.542" v="1347"/>
          <ac:picMkLst>
            <pc:docMk/>
            <pc:sldMk cId="3744526916" sldId="279"/>
            <ac:picMk id="4" creationId="{FA899BB8-808C-4498-9349-0A83C5588458}"/>
          </ac:picMkLst>
        </pc:picChg>
        <pc:picChg chg="add mod">
          <ac:chgData name="Elizabeth Foss" userId="66cc7f2db6ef7364" providerId="Windows Live" clId="Web-{60DDE940-DC3A-4F3A-B225-065FF03BC010}" dt="2022-01-23T19:21:11.120" v="1371" actId="1076"/>
          <ac:picMkLst>
            <pc:docMk/>
            <pc:sldMk cId="3744526916" sldId="279"/>
            <ac:picMk id="5" creationId="{F17355B6-3D4C-4410-AFA9-228B3AFD6850}"/>
          </ac:picMkLst>
        </pc:picChg>
        <pc:picChg chg="del">
          <ac:chgData name="Elizabeth Foss" userId="66cc7f2db6ef7364" providerId="Windows Live" clId="Web-{60DDE940-DC3A-4F3A-B225-065FF03BC010}" dt="2022-01-23T19:20:16.823" v="1346"/>
          <ac:picMkLst>
            <pc:docMk/>
            <pc:sldMk cId="3744526916" sldId="279"/>
            <ac:picMk id="10" creationId="{66607C52-58ED-4B1C-836D-AF439543E5A9}"/>
          </ac:picMkLst>
        </pc:picChg>
      </pc:sldChg>
      <pc:sldChg chg="addSp delSp modSp add del replId">
        <pc:chgData name="Elizabeth Foss" userId="66cc7f2db6ef7364" providerId="Windows Live" clId="Web-{60DDE940-DC3A-4F3A-B225-065FF03BC010}" dt="2022-01-25T02:27:10.507" v="1969"/>
        <pc:sldMkLst>
          <pc:docMk/>
          <pc:sldMk cId="3977841408" sldId="280"/>
        </pc:sldMkLst>
        <pc:spChg chg="del mod">
          <ac:chgData name="Elizabeth Foss" userId="66cc7f2db6ef7364" providerId="Windows Live" clId="Web-{60DDE940-DC3A-4F3A-B225-065FF03BC010}" dt="2022-01-25T02:26:21.506" v="1959"/>
          <ac:spMkLst>
            <pc:docMk/>
            <pc:sldMk cId="3977841408" sldId="280"/>
            <ac:spMk id="4" creationId="{8942B8B6-E20A-47AA-888E-46F52479737B}"/>
          </ac:spMkLst>
        </pc:spChg>
        <pc:spChg chg="del mod">
          <ac:chgData name="Elizabeth Foss" userId="66cc7f2db6ef7364" providerId="Windows Live" clId="Web-{60DDE940-DC3A-4F3A-B225-065FF03BC010}" dt="2022-01-25T02:25:41.694" v="1951"/>
          <ac:spMkLst>
            <pc:docMk/>
            <pc:sldMk cId="3977841408" sldId="280"/>
            <ac:spMk id="6" creationId="{5AF707E7-1337-49F1-9E60-8AD3E09309CF}"/>
          </ac:spMkLst>
        </pc:spChg>
        <pc:spChg chg="del">
          <ac:chgData name="Elizabeth Foss" userId="66cc7f2db6ef7364" providerId="Windows Live" clId="Web-{60DDE940-DC3A-4F3A-B225-065FF03BC010}" dt="2022-01-23T19:22:55.572" v="1397"/>
          <ac:spMkLst>
            <pc:docMk/>
            <pc:sldMk cId="3977841408" sldId="280"/>
            <ac:spMk id="10" creationId="{45805192-1D59-4B59-9CF1-891B77C850D9}"/>
          </ac:spMkLst>
        </pc:spChg>
        <pc:picChg chg="add del mod">
          <ac:chgData name="Elizabeth Foss" userId="66cc7f2db6ef7364" providerId="Windows Live" clId="Web-{60DDE940-DC3A-4F3A-B225-065FF03BC010}" dt="2022-01-25T02:25:25.740" v="1948"/>
          <ac:picMkLst>
            <pc:docMk/>
            <pc:sldMk cId="3977841408" sldId="280"/>
            <ac:picMk id="3" creationId="{4F118947-3F7D-4E28-9FAE-B5D1C032ABBC}"/>
          </ac:picMkLst>
        </pc:picChg>
        <pc:picChg chg="del">
          <ac:chgData name="Elizabeth Foss" userId="66cc7f2db6ef7364" providerId="Windows Live" clId="Web-{60DDE940-DC3A-4F3A-B225-065FF03BC010}" dt="2022-01-23T19:22:52.775" v="1394"/>
          <ac:picMkLst>
            <pc:docMk/>
            <pc:sldMk cId="3977841408" sldId="280"/>
            <ac:picMk id="3" creationId="{71CA7A67-11C0-48B1-A3FE-FC4E7504650A}"/>
          </ac:picMkLst>
        </pc:picChg>
        <pc:picChg chg="add del mod">
          <ac:chgData name="Elizabeth Foss" userId="66cc7f2db6ef7364" providerId="Windows Live" clId="Web-{60DDE940-DC3A-4F3A-B225-065FF03BC010}" dt="2022-01-25T02:25:56.413" v="1954"/>
          <ac:picMkLst>
            <pc:docMk/>
            <pc:sldMk cId="3977841408" sldId="280"/>
            <ac:picMk id="5" creationId="{D4E2EFEC-74E3-4367-BEED-85761CDA5402}"/>
          </ac:picMkLst>
        </pc:picChg>
        <pc:picChg chg="del mod">
          <ac:chgData name="Elizabeth Foss" userId="66cc7f2db6ef7364" providerId="Windows Live" clId="Web-{60DDE940-DC3A-4F3A-B225-065FF03BC010}" dt="2022-01-25T02:23:19.646" v="1920"/>
          <ac:picMkLst>
            <pc:docMk/>
            <pc:sldMk cId="3977841408" sldId="280"/>
            <ac:picMk id="7" creationId="{CA458B4D-FF04-4B8E-BEA6-CEC5E5047A7B}"/>
          </ac:picMkLst>
        </pc:picChg>
        <pc:picChg chg="del">
          <ac:chgData name="Elizabeth Foss" userId="66cc7f2db6ef7364" providerId="Windows Live" clId="Web-{60DDE940-DC3A-4F3A-B225-065FF03BC010}" dt="2022-01-23T19:22:53.509" v="1395"/>
          <ac:picMkLst>
            <pc:docMk/>
            <pc:sldMk cId="3977841408" sldId="280"/>
            <ac:picMk id="9" creationId="{72CC7D86-895E-4B94-982D-726504BA269A}"/>
          </ac:picMkLst>
        </pc:picChg>
        <pc:picChg chg="del">
          <ac:chgData name="Elizabeth Foss" userId="66cc7f2db6ef7364" providerId="Windows Live" clId="Web-{60DDE940-DC3A-4F3A-B225-065FF03BC010}" dt="2022-01-23T19:22:54.181" v="1396"/>
          <ac:picMkLst>
            <pc:docMk/>
            <pc:sldMk cId="3977841408" sldId="280"/>
            <ac:picMk id="11" creationId="{03C6B24C-193D-40AC-BE47-1F626A87DDB7}"/>
          </ac:picMkLst>
        </pc:picChg>
      </pc:sldChg>
      <pc:sldChg chg="addSp delSp modSp add ord replId">
        <pc:chgData name="Elizabeth Foss" userId="66cc7f2db6ef7364" providerId="Windows Live" clId="Web-{60DDE940-DC3A-4F3A-B225-065FF03BC010}" dt="2022-01-25T02:21:56.317" v="1916"/>
        <pc:sldMkLst>
          <pc:docMk/>
          <pc:sldMk cId="3631176623" sldId="281"/>
        </pc:sldMkLst>
        <pc:spChg chg="mod">
          <ac:chgData name="Elizabeth Foss" userId="66cc7f2db6ef7364" providerId="Windows Live" clId="Web-{60DDE940-DC3A-4F3A-B225-065FF03BC010}" dt="2022-01-23T19:43:09.250" v="1473" actId="20577"/>
          <ac:spMkLst>
            <pc:docMk/>
            <pc:sldMk cId="3631176623" sldId="281"/>
            <ac:spMk id="2" creationId="{3757F239-5A90-45D2-9294-C3742E3E3A80}"/>
          </ac:spMkLst>
        </pc:spChg>
        <pc:spChg chg="mod">
          <ac:chgData name="Elizabeth Foss" userId="66cc7f2db6ef7364" providerId="Windows Live" clId="Web-{60DDE940-DC3A-4F3A-B225-065FF03BC010}" dt="2022-01-25T02:21:50.567" v="1913" actId="1076"/>
          <ac:spMkLst>
            <pc:docMk/>
            <pc:sldMk cId="3631176623" sldId="281"/>
            <ac:spMk id="9" creationId="{9C0AAC03-A53C-4CF3-A331-D097DE239FA5}"/>
          </ac:spMkLst>
        </pc:spChg>
        <pc:picChg chg="del">
          <ac:chgData name="Elizabeth Foss" userId="66cc7f2db6ef7364" providerId="Windows Live" clId="Web-{60DDE940-DC3A-4F3A-B225-065FF03BC010}" dt="2022-01-23T19:43:12.062" v="1475"/>
          <ac:picMkLst>
            <pc:docMk/>
            <pc:sldMk cId="3631176623" sldId="281"/>
            <ac:picMk id="3" creationId="{22EF5FED-099A-40B0-A41B-7D37B5979F30}"/>
          </ac:picMkLst>
        </pc:picChg>
        <pc:picChg chg="add del mod">
          <ac:chgData name="Elizabeth Foss" userId="66cc7f2db6ef7364" providerId="Windows Live" clId="Web-{60DDE940-DC3A-4F3A-B225-065FF03BC010}" dt="2022-01-25T02:21:56.317" v="1916"/>
          <ac:picMkLst>
            <pc:docMk/>
            <pc:sldMk cId="3631176623" sldId="281"/>
            <ac:picMk id="4" creationId="{D8EE6B17-FAE7-4AF1-9219-9BBF60B8C430}"/>
          </ac:picMkLst>
        </pc:picChg>
        <pc:picChg chg="del">
          <ac:chgData name="Elizabeth Foss" userId="66cc7f2db6ef7364" providerId="Windows Live" clId="Web-{60DDE940-DC3A-4F3A-B225-065FF03BC010}" dt="2022-01-23T19:43:10.500" v="1474"/>
          <ac:picMkLst>
            <pc:docMk/>
            <pc:sldMk cId="3631176623" sldId="281"/>
            <ac:picMk id="5" creationId="{F17355B6-3D4C-4410-AFA9-228B3AFD6850}"/>
          </ac:picMkLst>
        </pc:picChg>
        <pc:picChg chg="add mod">
          <ac:chgData name="Elizabeth Foss" userId="66cc7f2db6ef7364" providerId="Windows Live" clId="Web-{60DDE940-DC3A-4F3A-B225-065FF03BC010}" dt="2022-01-25T02:21:53.785" v="1915" actId="1076"/>
          <ac:picMkLst>
            <pc:docMk/>
            <pc:sldMk cId="3631176623" sldId="281"/>
            <ac:picMk id="6" creationId="{EFE58D61-70F3-40B2-A42D-6AC359A57516}"/>
          </ac:picMkLst>
        </pc:picChg>
        <pc:picChg chg="add mod">
          <ac:chgData name="Elizabeth Foss" userId="66cc7f2db6ef7364" providerId="Windows Live" clId="Web-{60DDE940-DC3A-4F3A-B225-065FF03BC010}" dt="2022-01-25T02:21:51.160" v="1914" actId="1076"/>
          <ac:picMkLst>
            <pc:docMk/>
            <pc:sldMk cId="3631176623" sldId="281"/>
            <ac:picMk id="7" creationId="{784C8FF1-3A0D-480C-ACB0-CBBA3CA7054A}"/>
          </ac:picMkLst>
        </pc:picChg>
      </pc:sldChg>
      <pc:sldChg chg="addSp delSp modSp add ord replId">
        <pc:chgData name="Elizabeth Foss" userId="66cc7f2db6ef7364" providerId="Windows Live" clId="Web-{60DDE940-DC3A-4F3A-B225-065FF03BC010}" dt="2022-01-25T02:51:38.848" v="2187" actId="1076"/>
        <pc:sldMkLst>
          <pc:docMk/>
          <pc:sldMk cId="991792564" sldId="282"/>
        </pc:sldMkLst>
        <pc:spChg chg="mod">
          <ac:chgData name="Elizabeth Foss" userId="66cc7f2db6ef7364" providerId="Windows Live" clId="Web-{60DDE940-DC3A-4F3A-B225-065FF03BC010}" dt="2022-01-23T19:54:10.602" v="1579" actId="20577"/>
          <ac:spMkLst>
            <pc:docMk/>
            <pc:sldMk cId="991792564" sldId="282"/>
            <ac:spMk id="2" creationId="{3757F239-5A90-45D2-9294-C3742E3E3A80}"/>
          </ac:spMkLst>
        </pc:spChg>
        <pc:spChg chg="del mod">
          <ac:chgData name="Elizabeth Foss" userId="66cc7f2db6ef7364" providerId="Windows Live" clId="Web-{60DDE940-DC3A-4F3A-B225-065FF03BC010}" dt="2022-01-23T19:53:40.150" v="1570"/>
          <ac:spMkLst>
            <pc:docMk/>
            <pc:sldMk cId="991792564" sldId="282"/>
            <ac:spMk id="5" creationId="{4B7998F0-E991-4DE2-B1BB-29AB7AEB9B65}"/>
          </ac:spMkLst>
        </pc:spChg>
        <pc:spChg chg="add mod">
          <ac:chgData name="Elizabeth Foss" userId="66cc7f2db6ef7364" providerId="Windows Live" clId="Web-{60DDE940-DC3A-4F3A-B225-065FF03BC010}" dt="2022-01-25T02:51:34.144" v="2186" actId="1076"/>
          <ac:spMkLst>
            <pc:docMk/>
            <pc:sldMk cId="991792564" sldId="282"/>
            <ac:spMk id="5" creationId="{D134623B-4C17-4544-AE9D-545283521041}"/>
          </ac:spMkLst>
        </pc:spChg>
        <pc:spChg chg="mod">
          <ac:chgData name="Elizabeth Foss" userId="66cc7f2db6ef7364" providerId="Windows Live" clId="Web-{60DDE940-DC3A-4F3A-B225-065FF03BC010}" dt="2022-01-25T02:51:25.238" v="2184" actId="1076"/>
          <ac:spMkLst>
            <pc:docMk/>
            <pc:sldMk cId="991792564" sldId="282"/>
            <ac:spMk id="8" creationId="{FF0C96AA-6769-44FF-A763-BFAEAD8A628A}"/>
          </ac:spMkLst>
        </pc:spChg>
        <pc:spChg chg="mod">
          <ac:chgData name="Elizabeth Foss" userId="66cc7f2db6ef7364" providerId="Windows Live" clId="Web-{60DDE940-DC3A-4F3A-B225-065FF03BC010}" dt="2022-01-25T02:51:18.988" v="2182" actId="1076"/>
          <ac:spMkLst>
            <pc:docMk/>
            <pc:sldMk cId="991792564" sldId="282"/>
            <ac:spMk id="9" creationId="{9C0AAC03-A53C-4CF3-A331-D097DE239FA5}"/>
          </ac:spMkLst>
        </pc:spChg>
        <pc:spChg chg="mod">
          <ac:chgData name="Elizabeth Foss" userId="66cc7f2db6ef7364" providerId="Windows Live" clId="Web-{60DDE940-DC3A-4F3A-B225-065FF03BC010}" dt="2022-01-25T02:51:38.848" v="2187" actId="1076"/>
          <ac:spMkLst>
            <pc:docMk/>
            <pc:sldMk cId="991792564" sldId="282"/>
            <ac:spMk id="12" creationId="{AF0984FA-DA76-408F-98E3-4C16B826BCC8}"/>
          </ac:spMkLst>
        </pc:spChg>
        <pc:picChg chg="add mod">
          <ac:chgData name="Elizabeth Foss" userId="66cc7f2db6ef7364" providerId="Windows Live" clId="Web-{60DDE940-DC3A-4F3A-B225-065FF03BC010}" dt="2022-01-25T02:51:29.160" v="2185" actId="1076"/>
          <ac:picMkLst>
            <pc:docMk/>
            <pc:sldMk cId="991792564" sldId="282"/>
            <ac:picMk id="3" creationId="{3FC184F1-320D-405D-8A23-58C67FF844F7}"/>
          </ac:picMkLst>
        </pc:picChg>
        <pc:picChg chg="del">
          <ac:chgData name="Elizabeth Foss" userId="66cc7f2db6ef7364" providerId="Windows Live" clId="Web-{60DDE940-DC3A-4F3A-B225-065FF03BC010}" dt="2022-01-23T19:51:35.620" v="1514"/>
          <ac:picMkLst>
            <pc:docMk/>
            <pc:sldMk cId="991792564" sldId="282"/>
            <ac:picMk id="3" creationId="{D8CA63B1-E8F0-46DC-AE15-70A3295E03D7}"/>
          </ac:picMkLst>
        </pc:picChg>
        <pc:picChg chg="add mod">
          <ac:chgData name="Elizabeth Foss" userId="66cc7f2db6ef7364" providerId="Windows Live" clId="Web-{60DDE940-DC3A-4F3A-B225-065FF03BC010}" dt="2022-01-25T02:51:15.707" v="2181" actId="1076"/>
          <ac:picMkLst>
            <pc:docMk/>
            <pc:sldMk cId="991792564" sldId="282"/>
            <ac:picMk id="4" creationId="{453A8865-E0E3-45D6-BBD7-DF31F0B4315C}"/>
          </ac:picMkLst>
        </pc:picChg>
        <pc:picChg chg="add del mod">
          <ac:chgData name="Elizabeth Foss" userId="66cc7f2db6ef7364" providerId="Windows Live" clId="Web-{60DDE940-DC3A-4F3A-B225-065FF03BC010}" dt="2022-01-25T02:51:13.613" v="2180"/>
          <ac:picMkLst>
            <pc:docMk/>
            <pc:sldMk cId="991792564" sldId="282"/>
            <ac:picMk id="6" creationId="{77500903-9CF1-4DF8-AA60-C1B4F6A743F1}"/>
          </ac:picMkLst>
        </pc:picChg>
        <pc:picChg chg="add mod">
          <ac:chgData name="Elizabeth Foss" userId="66cc7f2db6ef7364" providerId="Windows Live" clId="Web-{60DDE940-DC3A-4F3A-B225-065FF03BC010}" dt="2022-01-25T02:51:02.691" v="2178" actId="1076"/>
          <ac:picMkLst>
            <pc:docMk/>
            <pc:sldMk cId="991792564" sldId="282"/>
            <ac:picMk id="7" creationId="{F93720F3-8A1F-43D8-9746-6900275C1D35}"/>
          </ac:picMkLst>
        </pc:picChg>
        <pc:picChg chg="add mod">
          <ac:chgData name="Elizabeth Foss" userId="66cc7f2db6ef7364" providerId="Windows Live" clId="Web-{60DDE940-DC3A-4F3A-B225-065FF03BC010}" dt="2022-01-25T02:51:21.785" v="2183" actId="1076"/>
          <ac:picMkLst>
            <pc:docMk/>
            <pc:sldMk cId="991792564" sldId="282"/>
            <ac:picMk id="10" creationId="{62674E3C-E247-40ED-A4D2-D311EA2E31B0}"/>
          </ac:picMkLst>
        </pc:picChg>
      </pc:sldChg>
      <pc:sldChg chg="delSp modSp add del ord replId">
        <pc:chgData name="Elizabeth Foss" userId="66cc7f2db6ef7364" providerId="Windows Live" clId="Web-{60DDE940-DC3A-4F3A-B225-065FF03BC010}" dt="2022-01-23T20:00:50.383" v="1647"/>
        <pc:sldMkLst>
          <pc:docMk/>
          <pc:sldMk cId="1509496476" sldId="283"/>
        </pc:sldMkLst>
        <pc:spChg chg="mod">
          <ac:chgData name="Elizabeth Foss" userId="66cc7f2db6ef7364" providerId="Windows Live" clId="Web-{60DDE940-DC3A-4F3A-B225-065FF03BC010}" dt="2022-01-23T20:00:46.102" v="1646" actId="20577"/>
          <ac:spMkLst>
            <pc:docMk/>
            <pc:sldMk cId="1509496476" sldId="283"/>
            <ac:spMk id="2" creationId="{3757F239-5A90-45D2-9294-C3742E3E3A80}"/>
          </ac:spMkLst>
        </pc:spChg>
        <pc:spChg chg="mod">
          <ac:chgData name="Elizabeth Foss" userId="66cc7f2db6ef7364" providerId="Windows Live" clId="Web-{60DDE940-DC3A-4F3A-B225-065FF03BC010}" dt="2022-01-23T19:58:10.354" v="1621" actId="1076"/>
          <ac:spMkLst>
            <pc:docMk/>
            <pc:sldMk cId="1509496476" sldId="283"/>
            <ac:spMk id="8" creationId="{FF0C96AA-6769-44FF-A763-BFAEAD8A628A}"/>
          </ac:spMkLst>
        </pc:spChg>
        <pc:spChg chg="mod">
          <ac:chgData name="Elizabeth Foss" userId="66cc7f2db6ef7364" providerId="Windows Live" clId="Web-{60DDE940-DC3A-4F3A-B225-065FF03BC010}" dt="2022-01-23T19:58:07.994" v="1620" actId="1076"/>
          <ac:spMkLst>
            <pc:docMk/>
            <pc:sldMk cId="1509496476" sldId="283"/>
            <ac:spMk id="9" creationId="{9C0AAC03-A53C-4CF3-A331-D097DE239FA5}"/>
          </ac:spMkLst>
        </pc:spChg>
        <pc:picChg chg="del">
          <ac:chgData name="Elizabeth Foss" userId="66cc7f2db6ef7364" providerId="Windows Live" clId="Web-{60DDE940-DC3A-4F3A-B225-065FF03BC010}" dt="2022-01-23T19:58:04.385" v="1617"/>
          <ac:picMkLst>
            <pc:docMk/>
            <pc:sldMk cId="1509496476" sldId="283"/>
            <ac:picMk id="4" creationId="{57C327EA-12A9-4C9C-8EBE-A3B42D632703}"/>
          </ac:picMkLst>
        </pc:picChg>
        <pc:picChg chg="del">
          <ac:chgData name="Elizabeth Foss" userId="66cc7f2db6ef7364" providerId="Windows Live" clId="Web-{60DDE940-DC3A-4F3A-B225-065FF03BC010}" dt="2022-01-23T19:58:05.838" v="1619"/>
          <ac:picMkLst>
            <pc:docMk/>
            <pc:sldMk cId="1509496476" sldId="283"/>
            <ac:picMk id="7" creationId="{F9249F7B-EA8E-4FBB-905B-01DD2D9822CE}"/>
          </ac:picMkLst>
        </pc:picChg>
        <pc:picChg chg="del">
          <ac:chgData name="Elizabeth Foss" userId="66cc7f2db6ef7364" providerId="Windows Live" clId="Web-{60DDE940-DC3A-4F3A-B225-065FF03BC010}" dt="2022-01-23T19:58:03.823" v="1616"/>
          <ac:picMkLst>
            <pc:docMk/>
            <pc:sldMk cId="1509496476" sldId="283"/>
            <ac:picMk id="13" creationId="{2759A4FE-2C64-4DBC-BCC5-9DB505E4C2B8}"/>
          </ac:picMkLst>
        </pc:picChg>
        <pc:picChg chg="del">
          <ac:chgData name="Elizabeth Foss" userId="66cc7f2db6ef7364" providerId="Windows Live" clId="Web-{60DDE940-DC3A-4F3A-B225-065FF03BC010}" dt="2022-01-23T19:58:05.354" v="1618"/>
          <ac:picMkLst>
            <pc:docMk/>
            <pc:sldMk cId="1509496476" sldId="283"/>
            <ac:picMk id="14" creationId="{6541832C-F9A4-410A-84F9-556FA278B150}"/>
          </ac:picMkLst>
        </pc:picChg>
      </pc:sldChg>
      <pc:sldChg chg="modSp new">
        <pc:chgData name="Elizabeth Foss" userId="66cc7f2db6ef7364" providerId="Windows Live" clId="Web-{60DDE940-DC3A-4F3A-B225-065FF03BC010}" dt="2022-01-23T20:19:16.785" v="1731" actId="20577"/>
        <pc:sldMkLst>
          <pc:docMk/>
          <pc:sldMk cId="3646053355" sldId="283"/>
        </pc:sldMkLst>
        <pc:spChg chg="mod">
          <ac:chgData name="Elizabeth Foss" userId="66cc7f2db6ef7364" providerId="Windows Live" clId="Web-{60DDE940-DC3A-4F3A-B225-065FF03BC010}" dt="2022-01-23T20:03:39.060" v="1688" actId="20577"/>
          <ac:spMkLst>
            <pc:docMk/>
            <pc:sldMk cId="3646053355" sldId="283"/>
            <ac:spMk id="2" creationId="{B7B963D1-9597-48CB-9F76-CD234299B41D}"/>
          </ac:spMkLst>
        </pc:spChg>
        <pc:spChg chg="mod">
          <ac:chgData name="Elizabeth Foss" userId="66cc7f2db6ef7364" providerId="Windows Live" clId="Web-{60DDE940-DC3A-4F3A-B225-065FF03BC010}" dt="2022-01-23T20:19:16.785" v="1731" actId="20577"/>
          <ac:spMkLst>
            <pc:docMk/>
            <pc:sldMk cId="3646053355" sldId="283"/>
            <ac:spMk id="3" creationId="{EE675470-50D5-4BCD-AD68-56BB7C52EF89}"/>
          </ac:spMkLst>
        </pc:spChg>
      </pc:sldChg>
      <pc:sldChg chg="addSp delSp modSp add replId">
        <pc:chgData name="Elizabeth Foss" userId="66cc7f2db6ef7364" providerId="Windows Live" clId="Web-{60DDE940-DC3A-4F3A-B225-065FF03BC010}" dt="2022-01-25T02:30:20.774" v="2006" actId="1076"/>
        <pc:sldMkLst>
          <pc:docMk/>
          <pc:sldMk cId="862885591" sldId="284"/>
        </pc:sldMkLst>
        <pc:spChg chg="mod">
          <ac:chgData name="Elizabeth Foss" userId="66cc7f2db6ef7364" providerId="Windows Live" clId="Web-{60DDE940-DC3A-4F3A-B225-065FF03BC010}" dt="2022-01-25T02:28:39.414" v="1991" actId="1076"/>
          <ac:spMkLst>
            <pc:docMk/>
            <pc:sldMk cId="862885591" sldId="284"/>
            <ac:spMk id="4" creationId="{8942B8B6-E20A-47AA-888E-46F52479737B}"/>
          </ac:spMkLst>
        </pc:spChg>
        <pc:spChg chg="mod">
          <ac:chgData name="Elizabeth Foss" userId="66cc7f2db6ef7364" providerId="Windows Live" clId="Web-{60DDE940-DC3A-4F3A-B225-065FF03BC010}" dt="2022-01-25T02:30:18.102" v="2005" actId="1076"/>
          <ac:spMkLst>
            <pc:docMk/>
            <pc:sldMk cId="862885591" sldId="284"/>
            <ac:spMk id="6" creationId="{5AF707E7-1337-49F1-9E60-8AD3E09309CF}"/>
          </ac:spMkLst>
        </pc:spChg>
        <pc:picChg chg="add mod">
          <ac:chgData name="Elizabeth Foss" userId="66cc7f2db6ef7364" providerId="Windows Live" clId="Web-{60DDE940-DC3A-4F3A-B225-065FF03BC010}" dt="2022-01-25T02:28:45.195" v="1993" actId="1076"/>
          <ac:picMkLst>
            <pc:docMk/>
            <pc:sldMk cId="862885591" sldId="284"/>
            <ac:picMk id="3" creationId="{9985520E-0AC3-4C8D-8F6D-CB5852BE31C6}"/>
          </ac:picMkLst>
        </pc:picChg>
        <pc:picChg chg="del">
          <ac:chgData name="Elizabeth Foss" userId="66cc7f2db6ef7364" providerId="Windows Live" clId="Web-{60DDE940-DC3A-4F3A-B225-065FF03BC010}" dt="2022-01-25T02:27:13.429" v="1970"/>
          <ac:picMkLst>
            <pc:docMk/>
            <pc:sldMk cId="862885591" sldId="284"/>
            <ac:picMk id="5" creationId="{D4E2EFEC-74E3-4367-BEED-85761CDA5402}"/>
          </ac:picMkLst>
        </pc:picChg>
        <pc:picChg chg="mod">
          <ac:chgData name="Elizabeth Foss" userId="66cc7f2db6ef7364" providerId="Windows Live" clId="Web-{60DDE940-DC3A-4F3A-B225-065FF03BC010}" dt="2022-01-25T02:29:48.602" v="1999" actId="1076"/>
          <ac:picMkLst>
            <pc:docMk/>
            <pc:sldMk cId="862885591" sldId="284"/>
            <ac:picMk id="7" creationId="{CA458B4D-FF04-4B8E-BEA6-CEC5E5047A7B}"/>
          </ac:picMkLst>
        </pc:picChg>
        <pc:picChg chg="add mod">
          <ac:chgData name="Elizabeth Foss" userId="66cc7f2db6ef7364" providerId="Windows Live" clId="Web-{60DDE940-DC3A-4F3A-B225-065FF03BC010}" dt="2022-01-25T02:30:20.774" v="2006" actId="1076"/>
          <ac:picMkLst>
            <pc:docMk/>
            <pc:sldMk cId="862885591" sldId="284"/>
            <ac:picMk id="8" creationId="{993C939A-6898-4D3A-8AAA-1F2C78E938DA}"/>
          </ac:picMkLst>
        </pc:picChg>
      </pc:sldChg>
      <pc:sldChg chg="add replId">
        <pc:chgData name="Elizabeth Foss" userId="66cc7f2db6ef7364" providerId="Windows Live" clId="Web-{60DDE940-DC3A-4F3A-B225-065FF03BC010}" dt="2022-01-25T02:36:36.996" v="2061"/>
        <pc:sldMkLst>
          <pc:docMk/>
          <pc:sldMk cId="1682566233" sldId="285"/>
        </pc:sldMkLst>
      </pc:sldChg>
      <pc:sldChg chg="addSp delSp modSp new">
        <pc:chgData name="Elizabeth Foss" userId="66cc7f2db6ef7364" providerId="Windows Live" clId="Web-{60DDE940-DC3A-4F3A-B225-065FF03BC010}" dt="2022-01-29T18:56:30.723" v="2424" actId="1076"/>
        <pc:sldMkLst>
          <pc:docMk/>
          <pc:sldMk cId="1356818472" sldId="286"/>
        </pc:sldMkLst>
        <pc:spChg chg="del">
          <ac:chgData name="Elizabeth Foss" userId="66cc7f2db6ef7364" providerId="Windows Live" clId="Web-{60DDE940-DC3A-4F3A-B225-065FF03BC010}" dt="2022-01-29T18:55:05.661" v="2398"/>
          <ac:spMkLst>
            <pc:docMk/>
            <pc:sldMk cId="1356818472" sldId="286"/>
            <ac:spMk id="2" creationId="{43F2FFF0-8DA3-4181-84F4-FF6AC795B409}"/>
          </ac:spMkLst>
        </pc:spChg>
        <pc:spChg chg="del">
          <ac:chgData name="Elizabeth Foss" userId="66cc7f2db6ef7364" providerId="Windows Live" clId="Web-{60DDE940-DC3A-4F3A-B225-065FF03BC010}" dt="2022-01-29T18:55:07.364" v="2399"/>
          <ac:spMkLst>
            <pc:docMk/>
            <pc:sldMk cId="1356818472" sldId="286"/>
            <ac:spMk id="3" creationId="{99E5E6D6-4154-4689-8C59-0E906949FFAE}"/>
          </ac:spMkLst>
        </pc:spChg>
        <pc:spChg chg="add mod">
          <ac:chgData name="Elizabeth Foss" userId="66cc7f2db6ef7364" providerId="Windows Live" clId="Web-{60DDE940-DC3A-4F3A-B225-065FF03BC010}" dt="2022-01-29T18:56:30.723" v="2424" actId="1076"/>
          <ac:spMkLst>
            <pc:docMk/>
            <pc:sldMk cId="1356818472" sldId="286"/>
            <ac:spMk id="5" creationId="{632E6FA0-A23B-4D21-86E0-FCA43A213FBA}"/>
          </ac:spMkLst>
        </pc:spChg>
        <pc:picChg chg="add mod">
          <ac:chgData name="Elizabeth Foss" userId="66cc7f2db6ef7364" providerId="Windows Live" clId="Web-{60DDE940-DC3A-4F3A-B225-065FF03BC010}" dt="2022-01-29T18:55:40.723" v="2404" actId="1076"/>
          <ac:picMkLst>
            <pc:docMk/>
            <pc:sldMk cId="1356818472" sldId="286"/>
            <ac:picMk id="4" creationId="{D742AD6C-BB5A-431F-8416-DB0B30A87258}"/>
          </ac:picMkLst>
        </pc:picChg>
      </pc:sldChg>
      <pc:sldChg chg="new del">
        <pc:chgData name="Elizabeth Foss" userId="66cc7f2db6ef7364" providerId="Windows Live" clId="Web-{60DDE940-DC3A-4F3A-B225-065FF03BC010}" dt="2022-01-26T00:16:50.692" v="2189"/>
        <pc:sldMkLst>
          <pc:docMk/>
          <pc:sldMk cId="1800277532" sldId="286"/>
        </pc:sldMkLst>
      </pc:sldChg>
      <pc:sldChg chg="modSp new">
        <pc:chgData name="Elizabeth Foss" userId="66cc7f2db6ef7364" providerId="Windows Live" clId="Web-{60DDE940-DC3A-4F3A-B225-065FF03BC010}" dt="2022-01-29T19:02:41.567" v="2674" actId="1076"/>
        <pc:sldMkLst>
          <pc:docMk/>
          <pc:sldMk cId="932954596" sldId="287"/>
        </pc:sldMkLst>
        <pc:spChg chg="mod">
          <ac:chgData name="Elizabeth Foss" userId="66cc7f2db6ef7364" providerId="Windows Live" clId="Web-{60DDE940-DC3A-4F3A-B225-065FF03BC010}" dt="2022-01-29T19:02:20.661" v="2669" actId="20577"/>
          <ac:spMkLst>
            <pc:docMk/>
            <pc:sldMk cId="932954596" sldId="287"/>
            <ac:spMk id="2" creationId="{975D4A0F-51ED-4813-8EEF-CB66B6064A4F}"/>
          </ac:spMkLst>
        </pc:spChg>
        <pc:spChg chg="mod">
          <ac:chgData name="Elizabeth Foss" userId="66cc7f2db6ef7364" providerId="Windows Live" clId="Web-{60DDE940-DC3A-4F3A-B225-065FF03BC010}" dt="2022-01-29T19:02:41.567" v="2674" actId="1076"/>
          <ac:spMkLst>
            <pc:docMk/>
            <pc:sldMk cId="932954596" sldId="287"/>
            <ac:spMk id="3" creationId="{12096ADC-D25B-4603-9869-4E80EF083436}"/>
          </ac:spMkLst>
        </pc:spChg>
      </pc:sldChg>
      <pc:sldChg chg="new del">
        <pc:chgData name="Elizabeth Foss" userId="66cc7f2db6ef7364" providerId="Windows Live" clId="Web-{60DDE940-DC3A-4F3A-B225-065FF03BC010}" dt="2022-01-29T19:01:32.599" v="2646"/>
        <pc:sldMkLst>
          <pc:docMk/>
          <pc:sldMk cId="776881425" sldId="288"/>
        </pc:sldMkLst>
      </pc:sldChg>
      <pc:sldChg chg="modSp add replId">
        <pc:chgData name="Elizabeth Foss" userId="66cc7f2db6ef7364" providerId="Windows Live" clId="Web-{60DDE940-DC3A-4F3A-B225-065FF03BC010}" dt="2022-01-29T19:02:11.911" v="2667" actId="20577"/>
        <pc:sldMkLst>
          <pc:docMk/>
          <pc:sldMk cId="3607815073" sldId="289"/>
        </pc:sldMkLst>
        <pc:spChg chg="mod">
          <ac:chgData name="Elizabeth Foss" userId="66cc7f2db6ef7364" providerId="Windows Live" clId="Web-{60DDE940-DC3A-4F3A-B225-065FF03BC010}" dt="2022-01-29T19:02:11.911" v="2667" actId="20577"/>
          <ac:spMkLst>
            <pc:docMk/>
            <pc:sldMk cId="3607815073" sldId="289"/>
            <ac:spMk id="2" creationId="{975D4A0F-51ED-4813-8EEF-CB66B6064A4F}"/>
          </ac:spMkLst>
        </pc:spChg>
        <pc:spChg chg="mod">
          <ac:chgData name="Elizabeth Foss" userId="66cc7f2db6ef7364" providerId="Windows Live" clId="Web-{60DDE940-DC3A-4F3A-B225-065FF03BC010}" dt="2022-01-29T19:02:08.411" v="2666" actId="1076"/>
          <ac:spMkLst>
            <pc:docMk/>
            <pc:sldMk cId="3607815073" sldId="289"/>
            <ac:spMk id="3" creationId="{12096ADC-D25B-4603-9869-4E80EF083436}"/>
          </ac:spMkLst>
        </pc:spChg>
      </pc:sldChg>
    </pc:docChg>
  </pc:docChgLst>
  <pc:docChgLst>
    <pc:chgData name="Elizabeth Foss" userId="66cc7f2db6ef7364" providerId="Windows Live" clId="Web-{E7BEDD83-A7B8-4517-A01F-E3F69E3EB8CB}"/>
    <pc:docChg chg="addSld modSld">
      <pc:chgData name="Elizabeth Foss" userId="66cc7f2db6ef7364" providerId="Windows Live" clId="Web-{E7BEDD83-A7B8-4517-A01F-E3F69E3EB8CB}" dt="2022-02-02T14:40:02.421" v="10"/>
      <pc:docMkLst>
        <pc:docMk/>
      </pc:docMkLst>
      <pc:sldChg chg="addSp delSp modSp">
        <pc:chgData name="Elizabeth Foss" userId="66cc7f2db6ef7364" providerId="Windows Live" clId="Web-{E7BEDD83-A7B8-4517-A01F-E3F69E3EB8CB}" dt="2022-02-02T14:40:02.421" v="10"/>
        <pc:sldMkLst>
          <pc:docMk/>
          <pc:sldMk cId="109857222" sldId="256"/>
        </pc:sldMkLst>
        <pc:spChg chg="add del mod">
          <ac:chgData name="Elizabeth Foss" userId="66cc7f2db6ef7364" providerId="Windows Live" clId="Web-{E7BEDD83-A7B8-4517-A01F-E3F69E3EB8CB}" dt="2022-02-02T14:40:02.421" v="10"/>
          <ac:spMkLst>
            <pc:docMk/>
            <pc:sldMk cId="109857222" sldId="256"/>
            <ac:spMk id="4" creationId="{6AC4F157-EB41-4FFE-9A3B-5A1304FB1BC0}"/>
          </ac:spMkLst>
        </pc:spChg>
      </pc:sldChg>
      <pc:sldChg chg="delSp modSp new">
        <pc:chgData name="Elizabeth Foss" userId="66cc7f2db6ef7364" providerId="Windows Live" clId="Web-{E7BEDD83-A7B8-4517-A01F-E3F69E3EB8CB}" dt="2022-02-02T14:22:26.430" v="7" actId="1076"/>
        <pc:sldMkLst>
          <pc:docMk/>
          <pc:sldMk cId="2030097383" sldId="290"/>
        </pc:sldMkLst>
        <pc:spChg chg="mod">
          <ac:chgData name="Elizabeth Foss" userId="66cc7f2db6ef7364" providerId="Windows Live" clId="Web-{E7BEDD83-A7B8-4517-A01F-E3F69E3EB8CB}" dt="2022-02-02T14:22:26.430" v="7" actId="1076"/>
          <ac:spMkLst>
            <pc:docMk/>
            <pc:sldMk cId="2030097383" sldId="290"/>
            <ac:spMk id="2" creationId="{E869571D-8CD3-41FA-BAE3-487E2A631FA5}"/>
          </ac:spMkLst>
        </pc:spChg>
        <pc:spChg chg="del">
          <ac:chgData name="Elizabeth Foss" userId="66cc7f2db6ef7364" providerId="Windows Live" clId="Web-{E7BEDD83-A7B8-4517-A01F-E3F69E3EB8CB}" dt="2022-02-02T14:22:14.180" v="4"/>
          <ac:spMkLst>
            <pc:docMk/>
            <pc:sldMk cId="2030097383" sldId="290"/>
            <ac:spMk id="3" creationId="{7FA050B6-864D-4E09-B917-AAC34F9B39A6}"/>
          </ac:spMkLst>
        </pc:spChg>
      </pc:sldChg>
    </pc:docChg>
  </pc:docChgLst>
  <pc:docChgLst>
    <pc:chgData name="Elizabeth Foss" userId="66cc7f2db6ef7364" providerId="Windows Live" clId="Web-{A42E9CF5-32B6-4433-AB88-19BDB61ED4FB}"/>
    <pc:docChg chg="addSld modSld">
      <pc:chgData name="Elizabeth Foss" userId="66cc7f2db6ef7364" providerId="Windows Live" clId="Web-{A42E9CF5-32B6-4433-AB88-19BDB61ED4FB}" dt="2022-01-22T21:28:02.063" v="575" actId="1076"/>
      <pc:docMkLst>
        <pc:docMk/>
      </pc:docMkLst>
      <pc:sldChg chg="addSp delSp modSp">
        <pc:chgData name="Elizabeth Foss" userId="66cc7f2db6ef7364" providerId="Windows Live" clId="Web-{A42E9CF5-32B6-4433-AB88-19BDB61ED4FB}" dt="2022-01-22T18:39:38.656" v="204" actId="20577"/>
        <pc:sldMkLst>
          <pc:docMk/>
          <pc:sldMk cId="1101578866" sldId="257"/>
        </pc:sldMkLst>
        <pc:spChg chg="mod">
          <ac:chgData name="Elizabeth Foss" userId="66cc7f2db6ef7364" providerId="Windows Live" clId="Web-{A42E9CF5-32B6-4433-AB88-19BDB61ED4FB}" dt="2022-01-22T18:36:05.498" v="43" actId="20577"/>
          <ac:spMkLst>
            <pc:docMk/>
            <pc:sldMk cId="1101578866" sldId="257"/>
            <ac:spMk id="2" creationId="{558AA9CD-5DC8-4084-8D86-89BA0AE1A116}"/>
          </ac:spMkLst>
        </pc:spChg>
        <pc:spChg chg="add del mod">
          <ac:chgData name="Elizabeth Foss" userId="66cc7f2db6ef7364" providerId="Windows Live" clId="Web-{A42E9CF5-32B6-4433-AB88-19BDB61ED4FB}" dt="2022-01-22T18:39:38.656" v="204" actId="20577"/>
          <ac:spMkLst>
            <pc:docMk/>
            <pc:sldMk cId="1101578866" sldId="257"/>
            <ac:spMk id="3" creationId="{657259CA-7D52-45F3-B58A-1BD3C222C56C}"/>
          </ac:spMkLst>
        </pc:spChg>
      </pc:sldChg>
      <pc:sldChg chg="delSp modSp new">
        <pc:chgData name="Elizabeth Foss" userId="66cc7f2db6ef7364" providerId="Windows Live" clId="Web-{A42E9CF5-32B6-4433-AB88-19BDB61ED4FB}" dt="2022-01-22T18:42:15.325" v="224" actId="1076"/>
        <pc:sldMkLst>
          <pc:docMk/>
          <pc:sldMk cId="1169419548" sldId="258"/>
        </pc:sldMkLst>
        <pc:spChg chg="mod">
          <ac:chgData name="Elizabeth Foss" userId="66cc7f2db6ef7364" providerId="Windows Live" clId="Web-{A42E9CF5-32B6-4433-AB88-19BDB61ED4FB}" dt="2022-01-22T18:42:15.325" v="224" actId="1076"/>
          <ac:spMkLst>
            <pc:docMk/>
            <pc:sldMk cId="1169419548" sldId="258"/>
            <ac:spMk id="2" creationId="{0DCF7195-5056-4E5B-A571-D3FF1401502C}"/>
          </ac:spMkLst>
        </pc:spChg>
        <pc:spChg chg="del">
          <ac:chgData name="Elizabeth Foss" userId="66cc7f2db6ef7364" providerId="Windows Live" clId="Web-{A42E9CF5-32B6-4433-AB88-19BDB61ED4FB}" dt="2022-01-22T18:41:55.341" v="220"/>
          <ac:spMkLst>
            <pc:docMk/>
            <pc:sldMk cId="1169419548" sldId="258"/>
            <ac:spMk id="3" creationId="{B9EB5113-1739-45F6-ADBE-84EF07162E56}"/>
          </ac:spMkLst>
        </pc:spChg>
      </pc:sldChg>
      <pc:sldChg chg="addSp modSp new">
        <pc:chgData name="Elizabeth Foss" userId="66cc7f2db6ef7364" providerId="Windows Live" clId="Web-{A42E9CF5-32B6-4433-AB88-19BDB61ED4FB}" dt="2022-01-22T18:47:59.305" v="284" actId="20577"/>
        <pc:sldMkLst>
          <pc:docMk/>
          <pc:sldMk cId="331392876" sldId="259"/>
        </pc:sldMkLst>
        <pc:spChg chg="mod">
          <ac:chgData name="Elizabeth Foss" userId="66cc7f2db6ef7364" providerId="Windows Live" clId="Web-{A42E9CF5-32B6-4433-AB88-19BDB61ED4FB}" dt="2022-01-22T18:44:33.558" v="245" actId="20577"/>
          <ac:spMkLst>
            <pc:docMk/>
            <pc:sldMk cId="331392876" sldId="259"/>
            <ac:spMk id="2" creationId="{A1FD4952-1B8C-4AB6-899E-40A34AB2645B}"/>
          </ac:spMkLst>
        </pc:spChg>
        <pc:spChg chg="mod">
          <ac:chgData name="Elizabeth Foss" userId="66cc7f2db6ef7364" providerId="Windows Live" clId="Web-{A42E9CF5-32B6-4433-AB88-19BDB61ED4FB}" dt="2022-01-22T18:47:59.305" v="284" actId="20577"/>
          <ac:spMkLst>
            <pc:docMk/>
            <pc:sldMk cId="331392876" sldId="259"/>
            <ac:spMk id="3" creationId="{637A748D-3A37-4C13-919C-FB22BD055D7F}"/>
          </ac:spMkLst>
        </pc:spChg>
        <pc:spChg chg="add mod">
          <ac:chgData name="Elizabeth Foss" userId="66cc7f2db6ef7364" providerId="Windows Live" clId="Web-{A42E9CF5-32B6-4433-AB88-19BDB61ED4FB}" dt="2022-01-22T18:47:47.383" v="279" actId="1076"/>
          <ac:spMkLst>
            <pc:docMk/>
            <pc:sldMk cId="331392876" sldId="259"/>
            <ac:spMk id="6" creationId="{C7464ACD-7F0B-4565-B0E3-1B70C57853C9}"/>
          </ac:spMkLst>
        </pc:spChg>
        <pc:picChg chg="add mod">
          <ac:chgData name="Elizabeth Foss" userId="66cc7f2db6ef7364" providerId="Windows Live" clId="Web-{A42E9CF5-32B6-4433-AB88-19BDB61ED4FB}" dt="2022-01-22T18:47:38.477" v="277" actId="1076"/>
          <ac:picMkLst>
            <pc:docMk/>
            <pc:sldMk cId="331392876" sldId="259"/>
            <ac:picMk id="4" creationId="{13F40EF7-7F8D-42F1-93CC-1A19FED26D0E}"/>
          </ac:picMkLst>
        </pc:picChg>
        <pc:picChg chg="add mod">
          <ac:chgData name="Elizabeth Foss" userId="66cc7f2db6ef7364" providerId="Windows Live" clId="Web-{A42E9CF5-32B6-4433-AB88-19BDB61ED4FB}" dt="2022-01-22T18:47:49.930" v="280" actId="1076"/>
          <ac:picMkLst>
            <pc:docMk/>
            <pc:sldMk cId="331392876" sldId="259"/>
            <ac:picMk id="5" creationId="{882BCAAE-141B-43BF-ACA3-A54ADC4FA3FB}"/>
          </ac:picMkLst>
        </pc:picChg>
      </pc:sldChg>
      <pc:sldChg chg="modSp new">
        <pc:chgData name="Elizabeth Foss" userId="66cc7f2db6ef7364" providerId="Windows Live" clId="Web-{A42E9CF5-32B6-4433-AB88-19BDB61ED4FB}" dt="2022-01-22T18:55:10.223" v="418" actId="20577"/>
        <pc:sldMkLst>
          <pc:docMk/>
          <pc:sldMk cId="2838835473" sldId="260"/>
        </pc:sldMkLst>
        <pc:spChg chg="mod">
          <ac:chgData name="Elizabeth Foss" userId="66cc7f2db6ef7364" providerId="Windows Live" clId="Web-{A42E9CF5-32B6-4433-AB88-19BDB61ED4FB}" dt="2022-01-22T18:49:29.884" v="290" actId="20577"/>
          <ac:spMkLst>
            <pc:docMk/>
            <pc:sldMk cId="2838835473" sldId="260"/>
            <ac:spMk id="2" creationId="{604FAD5A-48A1-4D2F-AA65-7C3F81996960}"/>
          </ac:spMkLst>
        </pc:spChg>
        <pc:spChg chg="mod">
          <ac:chgData name="Elizabeth Foss" userId="66cc7f2db6ef7364" providerId="Windows Live" clId="Web-{A42E9CF5-32B6-4433-AB88-19BDB61ED4FB}" dt="2022-01-22T18:55:10.223" v="418" actId="20577"/>
          <ac:spMkLst>
            <pc:docMk/>
            <pc:sldMk cId="2838835473" sldId="260"/>
            <ac:spMk id="3" creationId="{361D2229-1A2E-408C-8017-A77CEAD080CD}"/>
          </ac:spMkLst>
        </pc:spChg>
      </pc:sldChg>
      <pc:sldChg chg="addSp modSp add replId">
        <pc:chgData name="Elizabeth Foss" userId="66cc7f2db6ef7364" providerId="Windows Live" clId="Web-{A42E9CF5-32B6-4433-AB88-19BDB61ED4FB}" dt="2022-01-22T21:28:02.063" v="575" actId="1076"/>
        <pc:sldMkLst>
          <pc:docMk/>
          <pc:sldMk cId="2082252532" sldId="261"/>
        </pc:sldMkLst>
        <pc:spChg chg="mod">
          <ac:chgData name="Elizabeth Foss" userId="66cc7f2db6ef7364" providerId="Windows Live" clId="Web-{A42E9CF5-32B6-4433-AB88-19BDB61ED4FB}" dt="2022-01-22T18:55:40.567" v="424" actId="20577"/>
          <ac:spMkLst>
            <pc:docMk/>
            <pc:sldMk cId="2082252532" sldId="261"/>
            <ac:spMk id="2" creationId="{604FAD5A-48A1-4D2F-AA65-7C3F81996960}"/>
          </ac:spMkLst>
        </pc:spChg>
        <pc:spChg chg="mod">
          <ac:chgData name="Elizabeth Foss" userId="66cc7f2db6ef7364" providerId="Windows Live" clId="Web-{A42E9CF5-32B6-4433-AB88-19BDB61ED4FB}" dt="2022-01-22T21:23:37.607" v="545" actId="20577"/>
          <ac:spMkLst>
            <pc:docMk/>
            <pc:sldMk cId="2082252532" sldId="261"/>
            <ac:spMk id="3" creationId="{361D2229-1A2E-408C-8017-A77CEAD080CD}"/>
          </ac:spMkLst>
        </pc:spChg>
        <pc:picChg chg="add mod">
          <ac:chgData name="Elizabeth Foss" userId="66cc7f2db6ef7364" providerId="Windows Live" clId="Web-{A42E9CF5-32B6-4433-AB88-19BDB61ED4FB}" dt="2022-01-22T21:27:58.391" v="573" actId="1076"/>
          <ac:picMkLst>
            <pc:docMk/>
            <pc:sldMk cId="2082252532" sldId="261"/>
            <ac:picMk id="4" creationId="{DE754960-537D-41C4-8E2A-65D9FF422E5B}"/>
          </ac:picMkLst>
        </pc:picChg>
        <pc:picChg chg="add mod">
          <ac:chgData name="Elizabeth Foss" userId="66cc7f2db6ef7364" providerId="Windows Live" clId="Web-{A42E9CF5-32B6-4433-AB88-19BDB61ED4FB}" dt="2022-01-22T21:27:52.141" v="571" actId="1076"/>
          <ac:picMkLst>
            <pc:docMk/>
            <pc:sldMk cId="2082252532" sldId="261"/>
            <ac:picMk id="5" creationId="{B9C99F9F-0DA8-481F-8C1A-75BED4AB81F2}"/>
          </ac:picMkLst>
        </pc:picChg>
        <pc:picChg chg="add mod">
          <ac:chgData name="Elizabeth Foss" userId="66cc7f2db6ef7364" providerId="Windows Live" clId="Web-{A42E9CF5-32B6-4433-AB88-19BDB61ED4FB}" dt="2022-01-22T21:28:00.438" v="574" actId="1076"/>
          <ac:picMkLst>
            <pc:docMk/>
            <pc:sldMk cId="2082252532" sldId="261"/>
            <ac:picMk id="6" creationId="{BD5BE664-242E-41CC-91A9-F3DBB82A5E52}"/>
          </ac:picMkLst>
        </pc:picChg>
        <pc:picChg chg="add mod">
          <ac:chgData name="Elizabeth Foss" userId="66cc7f2db6ef7364" providerId="Windows Live" clId="Web-{A42E9CF5-32B6-4433-AB88-19BDB61ED4FB}" dt="2022-01-22T21:28:02.063" v="575" actId="1076"/>
          <ac:picMkLst>
            <pc:docMk/>
            <pc:sldMk cId="2082252532" sldId="261"/>
            <ac:picMk id="7" creationId="{6F8C777A-FF25-4CD4-BEBD-D14099C9FAF2}"/>
          </ac:picMkLst>
        </pc:picChg>
      </pc:sldChg>
      <pc:sldChg chg="addSp delSp modSp add replId">
        <pc:chgData name="Elizabeth Foss" userId="66cc7f2db6ef7364" providerId="Windows Live" clId="Web-{A42E9CF5-32B6-4433-AB88-19BDB61ED4FB}" dt="2022-01-22T21:22:09.764" v="539" actId="1076"/>
        <pc:sldMkLst>
          <pc:docMk/>
          <pc:sldMk cId="1658764993" sldId="262"/>
        </pc:sldMkLst>
        <pc:spChg chg="mod">
          <ac:chgData name="Elizabeth Foss" userId="66cc7f2db6ef7364" providerId="Windows Live" clId="Web-{A42E9CF5-32B6-4433-AB88-19BDB61ED4FB}" dt="2022-01-22T18:56:30.222" v="439" actId="20577"/>
          <ac:spMkLst>
            <pc:docMk/>
            <pc:sldMk cId="1658764993" sldId="262"/>
            <ac:spMk id="2" creationId="{604FAD5A-48A1-4D2F-AA65-7C3F81996960}"/>
          </ac:spMkLst>
        </pc:spChg>
        <pc:spChg chg="mod">
          <ac:chgData name="Elizabeth Foss" userId="66cc7f2db6ef7364" providerId="Windows Live" clId="Web-{A42E9CF5-32B6-4433-AB88-19BDB61ED4FB}" dt="2022-01-22T21:22:04.295" v="538" actId="1076"/>
          <ac:spMkLst>
            <pc:docMk/>
            <pc:sldMk cId="1658764993" sldId="262"/>
            <ac:spMk id="3" creationId="{361D2229-1A2E-408C-8017-A77CEAD080CD}"/>
          </ac:spMkLst>
        </pc:spChg>
        <pc:picChg chg="add del mod">
          <ac:chgData name="Elizabeth Foss" userId="66cc7f2db6ef7364" providerId="Windows Live" clId="Web-{A42E9CF5-32B6-4433-AB88-19BDB61ED4FB}" dt="2022-01-22T21:16:09.900" v="510"/>
          <ac:picMkLst>
            <pc:docMk/>
            <pc:sldMk cId="1658764993" sldId="262"/>
            <ac:picMk id="4" creationId="{D9FFDE8A-1095-4151-9FCE-3E14D2E3A969}"/>
          </ac:picMkLst>
        </pc:picChg>
        <pc:picChg chg="add del mod">
          <ac:chgData name="Elizabeth Foss" userId="66cc7f2db6ef7364" providerId="Windows Live" clId="Web-{A42E9CF5-32B6-4433-AB88-19BDB61ED4FB}" dt="2022-01-22T21:11:57.807" v="498"/>
          <ac:picMkLst>
            <pc:docMk/>
            <pc:sldMk cId="1658764993" sldId="262"/>
            <ac:picMk id="5" creationId="{71199888-1302-4F17-AAC6-BE6811FBCF33}"/>
          </ac:picMkLst>
        </pc:picChg>
        <pc:picChg chg="add mod">
          <ac:chgData name="Elizabeth Foss" userId="66cc7f2db6ef7364" providerId="Windows Live" clId="Web-{A42E9CF5-32B6-4433-AB88-19BDB61ED4FB}" dt="2022-01-22T21:21:48.498" v="531" actId="1076"/>
          <ac:picMkLst>
            <pc:docMk/>
            <pc:sldMk cId="1658764993" sldId="262"/>
            <ac:picMk id="6" creationId="{AB0B76D6-C60B-4F27-8906-535E8BA4B7B5}"/>
          </ac:picMkLst>
        </pc:picChg>
        <pc:picChg chg="add mod">
          <ac:chgData name="Elizabeth Foss" userId="66cc7f2db6ef7364" providerId="Windows Live" clId="Web-{A42E9CF5-32B6-4433-AB88-19BDB61ED4FB}" dt="2022-01-22T21:22:09.764" v="539" actId="1076"/>
          <ac:picMkLst>
            <pc:docMk/>
            <pc:sldMk cId="1658764993" sldId="262"/>
            <ac:picMk id="7" creationId="{6B274D6E-9810-4C3F-A519-47E5E5515D09}"/>
          </ac:picMkLst>
        </pc:picChg>
        <pc:picChg chg="add mod">
          <ac:chgData name="Elizabeth Foss" userId="66cc7f2db6ef7364" providerId="Windows Live" clId="Web-{A42E9CF5-32B6-4433-AB88-19BDB61ED4FB}" dt="2022-01-22T21:21:47.139" v="530" actId="1076"/>
          <ac:picMkLst>
            <pc:docMk/>
            <pc:sldMk cId="1658764993" sldId="262"/>
            <ac:picMk id="8" creationId="{B475CF3B-333C-4B87-A6DE-0835A1D5580A}"/>
          </ac:picMkLst>
        </pc:picChg>
        <pc:picChg chg="add mod">
          <ac:chgData name="Elizabeth Foss" userId="66cc7f2db6ef7364" providerId="Windows Live" clId="Web-{A42E9CF5-32B6-4433-AB88-19BDB61ED4FB}" dt="2022-01-22T21:21:57.717" v="537" actId="1076"/>
          <ac:picMkLst>
            <pc:docMk/>
            <pc:sldMk cId="1658764993" sldId="262"/>
            <ac:picMk id="9" creationId="{51A94DA0-71A1-41D3-919B-344B5B99CF9D}"/>
          </ac:picMkLst>
        </pc:picChg>
      </pc:sldChg>
      <pc:sldChg chg="modSp new">
        <pc:chgData name="Elizabeth Foss" userId="66cc7f2db6ef7364" providerId="Windows Live" clId="Web-{A42E9CF5-32B6-4433-AB88-19BDB61ED4FB}" dt="2022-01-22T18:57:56.815" v="474" actId="20577"/>
        <pc:sldMkLst>
          <pc:docMk/>
          <pc:sldMk cId="332383715" sldId="263"/>
        </pc:sldMkLst>
        <pc:spChg chg="mod">
          <ac:chgData name="Elizabeth Foss" userId="66cc7f2db6ef7364" providerId="Windows Live" clId="Web-{A42E9CF5-32B6-4433-AB88-19BDB61ED4FB}" dt="2022-01-22T18:57:42.174" v="461" actId="20577"/>
          <ac:spMkLst>
            <pc:docMk/>
            <pc:sldMk cId="332383715" sldId="263"/>
            <ac:spMk id="2" creationId="{A0312F03-AB14-4232-85DF-5750B223307D}"/>
          </ac:spMkLst>
        </pc:spChg>
        <pc:spChg chg="mod">
          <ac:chgData name="Elizabeth Foss" userId="66cc7f2db6ef7364" providerId="Windows Live" clId="Web-{A42E9CF5-32B6-4433-AB88-19BDB61ED4FB}" dt="2022-01-22T18:57:56.815" v="474" actId="20577"/>
          <ac:spMkLst>
            <pc:docMk/>
            <pc:sldMk cId="332383715" sldId="263"/>
            <ac:spMk id="3" creationId="{0D747FA9-44A8-45B1-B6DB-B0E51EB73E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919BB-E715-4558-84CE-CB8258D21429}" type="datetimeFigureOut">
              <a:rPr lang="en-US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A464B-E800-4910-BA9A-EAA8938012B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Good Afternoon! My name is Elizabeth Foss and I am an Occupational Therapist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Thank you so much for the opportunity to be here as I feel blessed to both learn from and give to the ataxia community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 this presentation, we're going to talk about some hacks to improve everyday functional independence and safety.... and while I will be moving fast, you will have the slides to review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A464B-E800-4910-BA9A-EAA8938012B0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9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5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5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79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08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08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3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2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9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8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9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0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6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6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0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3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43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hsjournal.org/article.asp?issn=2321-4848;year=2016;volume=4;issue=2;spage=185;epage=188;aulast=Ravichandran#:~:text=Statistical%20analysis%20showed%20that%20the,effective%20in%20cerebellar%20tremor%20patient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36" y="2103061"/>
            <a:ext cx="10497343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cs typeface="Calibri Light"/>
              </a:rPr>
              <a:t>Ataxia Hacks</a:t>
            </a:r>
            <a:br>
              <a:rPr lang="en-US" dirty="0">
                <a:cs typeface="Calibri Light"/>
              </a:rPr>
            </a:br>
            <a:r>
              <a:rPr lang="en-US" sz="4500" dirty="0">
                <a:cs typeface="Calibri Light"/>
              </a:rPr>
              <a:t>Tips from an Occupational Therapist </a:t>
            </a:r>
            <a:br>
              <a:rPr lang="en-US" dirty="0">
                <a:cs typeface="Calibri Light"/>
              </a:rPr>
            </a:br>
            <a:endParaRPr lang="en-US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cs typeface="Calibri"/>
              </a:rPr>
              <a:t>By: Elizabeth Foss OTR/L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Oral Hygiene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4F22D-9607-44B0-ADFE-C97629F020D1}"/>
              </a:ext>
            </a:extLst>
          </p:cNvPr>
          <p:cNvSpPr txBox="1"/>
          <p:nvPr/>
        </p:nvSpPr>
        <p:spPr>
          <a:xfrm>
            <a:off x="707571" y="5301342"/>
            <a:ext cx="53884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Tremor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998F0-E991-4DE2-B1BB-29AB7AEB9B65}"/>
              </a:ext>
            </a:extLst>
          </p:cNvPr>
          <p:cNvSpPr txBox="1"/>
          <p:nvPr/>
        </p:nvSpPr>
        <p:spPr>
          <a:xfrm>
            <a:off x="4523398" y="1849421"/>
            <a:ext cx="470262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Toothpaste-to-Mouth </a:t>
            </a:r>
          </a:p>
          <a:p>
            <a:pPr algn="ctr"/>
            <a:r>
              <a:rPr lang="en-US" sz="3200" dirty="0"/>
              <a:t>Technique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BA71D-01A1-4DD9-BAF2-B31D05B23064}"/>
              </a:ext>
            </a:extLst>
          </p:cNvPr>
          <p:cNvSpPr txBox="1"/>
          <p:nvPr/>
        </p:nvSpPr>
        <p:spPr>
          <a:xfrm>
            <a:off x="7883979" y="5597979"/>
            <a:ext cx="47026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Electric Toothbrush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A7C37AB-053F-466D-AE4A-CDE0B76E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89" y="1635369"/>
            <a:ext cx="2257161" cy="357749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C579872-4B79-48F9-A798-5E644D9D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092" y="3331035"/>
            <a:ext cx="2743200" cy="177854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FDC74F1-2FD4-47D0-8B5B-8BD4595B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428" y="3274968"/>
            <a:ext cx="3962400" cy="20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2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Tremor Reduction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4F22D-9607-44B0-ADFE-C97629F020D1}"/>
              </a:ext>
            </a:extLst>
          </p:cNvPr>
          <p:cNvSpPr txBox="1"/>
          <p:nvPr/>
        </p:nvSpPr>
        <p:spPr>
          <a:xfrm>
            <a:off x="87086" y="5519056"/>
            <a:ext cx="538842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Forearm Cooling-Induced</a:t>
            </a:r>
          </a:p>
          <a:p>
            <a:r>
              <a:rPr lang="en-US" sz="3200" dirty="0"/>
              <a:t>    Tremor Reduction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FEE42-E140-43A8-9668-BEEBCEFFDBAE}"/>
              </a:ext>
            </a:extLst>
          </p:cNvPr>
          <p:cNvSpPr txBox="1"/>
          <p:nvPr/>
        </p:nvSpPr>
        <p:spPr>
          <a:xfrm>
            <a:off x="7542126" y="4683369"/>
            <a:ext cx="447402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Proprioceptive-Loading Exercises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6D19F0-5C38-4FE8-9EA1-79EBDE4FC79C}"/>
              </a:ext>
            </a:extLst>
          </p:cNvPr>
          <p:cNvSpPr txBox="1"/>
          <p:nvPr/>
        </p:nvSpPr>
        <p:spPr>
          <a:xfrm>
            <a:off x="4518931" y="1579789"/>
            <a:ext cx="3679371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Hand-over-Hand</a:t>
            </a:r>
          </a:p>
          <a:p>
            <a:pPr algn="ctr"/>
            <a:r>
              <a:rPr lang="en-US" sz="3200" dirty="0"/>
              <a:t>Splinting</a:t>
            </a:r>
          </a:p>
          <a:p>
            <a:pPr algn="ctr"/>
            <a:endParaRPr lang="en-US" dirty="0"/>
          </a:p>
        </p:txBody>
      </p:sp>
      <p:pic>
        <p:nvPicPr>
          <p:cNvPr id="11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4EE387-D598-400C-9AE0-A53C87F7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9" y="1665514"/>
            <a:ext cx="3777342" cy="3733799"/>
          </a:xfrm>
          <a:prstGeom prst="rect">
            <a:avLst/>
          </a:prstGeom>
        </p:spPr>
      </p:pic>
      <p:pic>
        <p:nvPicPr>
          <p:cNvPr id="12" name="Picture 12" descr="A picture containing sky, person, protective garment, blue&#10;&#10;Description automatically generated">
            <a:extLst>
              <a:ext uri="{FF2B5EF4-FFF2-40B4-BE49-F238E27FC236}">
                <a16:creationId xmlns:a16="http://schemas.microsoft.com/office/drawing/2014/main" id="{1DF59E32-6C71-4CD8-9B2D-8429658D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5" y="2601685"/>
            <a:ext cx="2743200" cy="27432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2AB2EC4-7360-4014-9B21-52941F87D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2" y="2222047"/>
            <a:ext cx="4136571" cy="2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742AD6C-BB5A-431F-8416-DB0B30A8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8" y="637020"/>
            <a:ext cx="6888017" cy="3875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E6FA0-A23B-4D21-86E0-FCA43A213FBA}"/>
              </a:ext>
            </a:extLst>
          </p:cNvPr>
          <p:cNvSpPr txBox="1"/>
          <p:nvPr/>
        </p:nvSpPr>
        <p:spPr>
          <a:xfrm>
            <a:off x="2092036" y="4920673"/>
            <a:ext cx="84928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YouTube Channel: "Little Steps, Big Gains"</a:t>
            </a:r>
          </a:p>
        </p:txBody>
      </p:sp>
    </p:spTree>
    <p:extLst>
      <p:ext uri="{BB962C8B-B14F-4D97-AF65-F5344CB8AC3E}">
        <p14:creationId xmlns:p14="http://schemas.microsoft.com/office/powerpoint/2010/main" val="1356818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Upper Body Dressing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BBBF7E8-DE17-44C6-8534-5AEDDCAF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5" y="2744874"/>
            <a:ext cx="2743200" cy="27432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92A9900-D7D4-4F29-846D-7A68E52A5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9303" y="2793146"/>
            <a:ext cx="2851474" cy="192036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690B37-30C5-4212-B9CE-608D44A41BA3}"/>
              </a:ext>
            </a:extLst>
          </p:cNvPr>
          <p:cNvSpPr txBox="1"/>
          <p:nvPr/>
        </p:nvSpPr>
        <p:spPr>
          <a:xfrm>
            <a:off x="185057" y="1713802"/>
            <a:ext cx="47243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"Pull-Over Technique"</a:t>
            </a:r>
          </a:p>
          <a:p>
            <a:r>
              <a:rPr lang="en-US" sz="3200" dirty="0"/>
              <a:t>         for Buttons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140B3-6BB3-4555-AAF9-B18E2ACB0359}"/>
              </a:ext>
            </a:extLst>
          </p:cNvPr>
          <p:cNvSpPr txBox="1"/>
          <p:nvPr/>
        </p:nvSpPr>
        <p:spPr>
          <a:xfrm>
            <a:off x="3796323" y="5867400"/>
            <a:ext cx="58986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Velcro Button Conversion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EF6DB-C795-4C10-8F6B-D75874BDDF92}"/>
              </a:ext>
            </a:extLst>
          </p:cNvPr>
          <p:cNvSpPr txBox="1"/>
          <p:nvPr/>
        </p:nvSpPr>
        <p:spPr>
          <a:xfrm>
            <a:off x="8787283" y="1959986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Sports Bras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76273532-2D39-4F2D-B8C6-7F05D76FD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655636"/>
            <a:ext cx="3897085" cy="30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15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90876" cy="1400530"/>
          </a:xfrm>
        </p:spPr>
        <p:txBody>
          <a:bodyPr/>
          <a:lstStyle/>
          <a:p>
            <a:r>
              <a:rPr lang="en-US" sz="4400" b="1" dirty="0"/>
              <a:t>Lower Body Dressing- Pants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2B8B6-E20A-47AA-888E-46F52479737B}"/>
              </a:ext>
            </a:extLst>
          </p:cNvPr>
          <p:cNvSpPr txBox="1"/>
          <p:nvPr/>
        </p:nvSpPr>
        <p:spPr>
          <a:xfrm>
            <a:off x="1562721" y="1668407"/>
            <a:ext cx="48728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Pant Clip/Chip-Clip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838AEB43-57EC-4CD8-AF50-760FA795D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87" y="4687698"/>
            <a:ext cx="3297381" cy="1854777"/>
          </a:xfrm>
          <a:prstGeom prst="rect">
            <a:avLst/>
          </a:prstGeom>
        </p:spPr>
      </p:pic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8F254F-5BDC-4B21-B854-D5B2183C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62" y="2357438"/>
            <a:ext cx="2143125" cy="214312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9958166-D18E-4DFB-9BEE-E888D5291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961" y="2357438"/>
            <a:ext cx="2143125" cy="2143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474740-C1B9-43F7-A107-8D4F658924E9}"/>
              </a:ext>
            </a:extLst>
          </p:cNvPr>
          <p:cNvSpPr txBox="1"/>
          <p:nvPr/>
        </p:nvSpPr>
        <p:spPr>
          <a:xfrm>
            <a:off x="6492631" y="5068989"/>
            <a:ext cx="55665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Velcro Button Conversion</a:t>
            </a:r>
          </a:p>
        </p:txBody>
      </p:sp>
      <p:pic>
        <p:nvPicPr>
          <p:cNvPr id="11" name="Picture 11" descr="A picture containing microphone&#10;&#10;Description automatically generated">
            <a:extLst>
              <a:ext uri="{FF2B5EF4-FFF2-40B4-BE49-F238E27FC236}">
                <a16:creationId xmlns:a16="http://schemas.microsoft.com/office/drawing/2014/main" id="{F98E4D4E-D6F3-48F6-BAF9-D7F2BE22A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880" y="1823031"/>
            <a:ext cx="4314247" cy="32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0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90876" cy="1400530"/>
          </a:xfrm>
        </p:spPr>
        <p:txBody>
          <a:bodyPr/>
          <a:lstStyle/>
          <a:p>
            <a:r>
              <a:rPr lang="en-US" sz="4400" b="1" dirty="0"/>
              <a:t>Lower Body Dressing- Socks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2B8B6-E20A-47AA-888E-46F52479737B}"/>
              </a:ext>
            </a:extLst>
          </p:cNvPr>
          <p:cNvSpPr txBox="1"/>
          <p:nvPr/>
        </p:nvSpPr>
        <p:spPr>
          <a:xfrm>
            <a:off x="9209" y="4374663"/>
            <a:ext cx="487289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 dirty="0"/>
          </a:p>
          <a:p>
            <a:r>
              <a:rPr lang="en-US" sz="3200" dirty="0"/>
              <a:t>Compression Stockings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49CA61A-8EFB-42F0-9005-62C6DF97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82" y="1780198"/>
            <a:ext cx="4495800" cy="2522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707E7-1337-49F1-9E60-8AD3E09309CF}"/>
              </a:ext>
            </a:extLst>
          </p:cNvPr>
          <p:cNvSpPr txBox="1"/>
          <p:nvPr/>
        </p:nvSpPr>
        <p:spPr>
          <a:xfrm>
            <a:off x="8143632" y="4912526"/>
            <a:ext cx="27431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Sock-Aid</a:t>
            </a:r>
          </a:p>
          <a:p>
            <a:pPr algn="ctr"/>
            <a:r>
              <a:rPr lang="en-US" sz="3200" dirty="0"/>
              <a:t>Socks</a:t>
            </a:r>
          </a:p>
        </p:txBody>
      </p:sp>
      <p:pic>
        <p:nvPicPr>
          <p:cNvPr id="8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58FF840-C8B7-4D30-9B3B-63EE5AAD6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44" y="1066800"/>
            <a:ext cx="3744685" cy="3744685"/>
          </a:xfrm>
          <a:prstGeom prst="rect">
            <a:avLst/>
          </a:prstGeom>
        </p:spPr>
      </p:pic>
      <p:pic>
        <p:nvPicPr>
          <p:cNvPr id="3" name="Picture 6" descr="A picture containing indoor, accessory&#10;&#10;Description automatically generated">
            <a:extLst>
              <a:ext uri="{FF2B5EF4-FFF2-40B4-BE49-F238E27FC236}">
                <a16:creationId xmlns:a16="http://schemas.microsoft.com/office/drawing/2014/main" id="{BC04A2BF-50CF-4340-BFD3-6A3D39A5C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743" y="4586252"/>
            <a:ext cx="3113314" cy="16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6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90876" cy="1400530"/>
          </a:xfrm>
        </p:spPr>
        <p:txBody>
          <a:bodyPr/>
          <a:lstStyle/>
          <a:p>
            <a:r>
              <a:rPr lang="en-US" sz="4400" b="1" dirty="0"/>
              <a:t>Lower Body Dressing- Shoes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2B8B6-E20A-47AA-888E-46F52479737B}"/>
              </a:ext>
            </a:extLst>
          </p:cNvPr>
          <p:cNvSpPr txBox="1"/>
          <p:nvPr/>
        </p:nvSpPr>
        <p:spPr>
          <a:xfrm>
            <a:off x="401096" y="5691832"/>
            <a:ext cx="487289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Elastic Shoe Laces</a:t>
            </a:r>
            <a:endParaRPr 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1CA7A67-11C0-48B1-A3FE-FC4E75046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4" y="2133600"/>
            <a:ext cx="3341914" cy="3396342"/>
          </a:xfrm>
          <a:prstGeom prst="rect">
            <a:avLst/>
          </a:prstGeom>
        </p:spPr>
      </p:pic>
      <p:pic>
        <p:nvPicPr>
          <p:cNvPr id="5" name="Picture 5" descr="A picture containing person, footwear&#10;&#10;Description automatically generated">
            <a:extLst>
              <a:ext uri="{FF2B5EF4-FFF2-40B4-BE49-F238E27FC236}">
                <a16:creationId xmlns:a16="http://schemas.microsoft.com/office/drawing/2014/main" id="{95860577-B22A-458F-AD33-B403EF23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43" y="1382486"/>
            <a:ext cx="2743200" cy="274320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EBD00FA2-DE60-47F4-865A-D41ED4252358}"/>
              </a:ext>
            </a:extLst>
          </p:cNvPr>
          <p:cNvSpPr txBox="1"/>
          <p:nvPr/>
        </p:nvSpPr>
        <p:spPr>
          <a:xfrm>
            <a:off x="4159459" y="4128756"/>
            <a:ext cx="2743199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Magnetic </a:t>
            </a:r>
            <a:endParaRPr lang="en-US"/>
          </a:p>
          <a:p>
            <a:pPr algn="ctr"/>
            <a:r>
              <a:rPr lang="en-US" sz="3200" dirty="0"/>
              <a:t>Shoe Laces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0030945-B3B9-4213-8941-CB545882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1" y="3526971"/>
            <a:ext cx="4669971" cy="211182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4E1AEE70-DBBD-4F95-B74A-2D359FB19265}"/>
              </a:ext>
            </a:extLst>
          </p:cNvPr>
          <p:cNvSpPr txBox="1"/>
          <p:nvPr/>
        </p:nvSpPr>
        <p:spPr>
          <a:xfrm>
            <a:off x="7520352" y="2349919"/>
            <a:ext cx="4872891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Key Rings onto Velcro</a:t>
            </a:r>
          </a:p>
          <a:p>
            <a:pPr algn="ctr"/>
            <a:r>
              <a:rPr lang="en-US" sz="3200" dirty="0"/>
              <a:t>Shoe Straps</a:t>
            </a:r>
          </a:p>
        </p:txBody>
      </p:sp>
    </p:spTree>
    <p:extLst>
      <p:ext uri="{BB962C8B-B14F-4D97-AF65-F5344CB8AC3E}">
        <p14:creationId xmlns:p14="http://schemas.microsoft.com/office/powerpoint/2010/main" val="2084195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90876" cy="1400530"/>
          </a:xfrm>
        </p:spPr>
        <p:txBody>
          <a:bodyPr/>
          <a:lstStyle/>
          <a:p>
            <a:r>
              <a:rPr lang="en-US" sz="4400" b="1" dirty="0"/>
              <a:t>Lower Body Dressing- Shoes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2B8B6-E20A-47AA-888E-46F52479737B}"/>
              </a:ext>
            </a:extLst>
          </p:cNvPr>
          <p:cNvSpPr txBox="1"/>
          <p:nvPr/>
        </p:nvSpPr>
        <p:spPr>
          <a:xfrm>
            <a:off x="1119552" y="5408805"/>
            <a:ext cx="310940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Long Handled </a:t>
            </a:r>
            <a:endParaRPr lang="en-US" dirty="0"/>
          </a:p>
          <a:p>
            <a:pPr algn="ctr"/>
            <a:r>
              <a:rPr lang="en-US" sz="3200" dirty="0"/>
              <a:t>Shoe Horn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707E7-1337-49F1-9E60-8AD3E09309CF}"/>
              </a:ext>
            </a:extLst>
          </p:cNvPr>
          <p:cNvSpPr txBox="1"/>
          <p:nvPr/>
        </p:nvSpPr>
        <p:spPr>
          <a:xfrm>
            <a:off x="8481088" y="3943698"/>
            <a:ext cx="27431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Foot Funnel- Shoe Assist</a:t>
            </a:r>
            <a:endParaRPr lang="en-US" dirty="0"/>
          </a:p>
        </p:txBody>
      </p:sp>
      <p:pic>
        <p:nvPicPr>
          <p:cNvPr id="7" name="Picture 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A458B4D-FF04-4B8E-BEA6-CEC5E504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098" y="1198510"/>
            <a:ext cx="4180114" cy="2403022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985520E-0AC3-4C8D-8F6D-CB5852BE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8" y="1251857"/>
            <a:ext cx="4016828" cy="4016828"/>
          </a:xfrm>
          <a:prstGeom prst="rect">
            <a:avLst/>
          </a:prstGeom>
        </p:spPr>
      </p:pic>
      <p:pic>
        <p:nvPicPr>
          <p:cNvPr id="8" name="Picture 8" descr="A picture containing footwear&#10;&#10;Description automatically generated">
            <a:extLst>
              <a:ext uri="{FF2B5EF4-FFF2-40B4-BE49-F238E27FC236}">
                <a16:creationId xmlns:a16="http://schemas.microsoft.com/office/drawing/2014/main" id="{993C939A-6898-4D3A-8AAA-1F2C78E93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256" y="3041877"/>
            <a:ext cx="3457575" cy="29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5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90876" cy="1400530"/>
          </a:xfrm>
        </p:spPr>
        <p:txBody>
          <a:bodyPr/>
          <a:lstStyle/>
          <a:p>
            <a:r>
              <a:rPr lang="en-US" sz="4400" b="1" dirty="0"/>
              <a:t>Lower Body Dressing- Socks/Shoes</a:t>
            </a:r>
          </a:p>
        </p:txBody>
      </p: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68AB531E-0FA5-406F-93CA-0F1ADA4BB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229" y="1514475"/>
            <a:ext cx="6814457" cy="3829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B4E029-2B04-43A3-9674-52B1F81AB726}"/>
              </a:ext>
            </a:extLst>
          </p:cNvPr>
          <p:cNvSpPr txBox="1"/>
          <p:nvPr/>
        </p:nvSpPr>
        <p:spPr>
          <a:xfrm>
            <a:off x="2819399" y="5464629"/>
            <a:ext cx="681445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YouTube: "Little Steps Big Gains"</a:t>
            </a:r>
          </a:p>
        </p:txBody>
      </p:sp>
    </p:spTree>
    <p:extLst>
      <p:ext uri="{BB962C8B-B14F-4D97-AF65-F5344CB8AC3E}">
        <p14:creationId xmlns:p14="http://schemas.microsoft.com/office/powerpoint/2010/main" val="1935329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Eating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998F0-E991-4DE2-B1BB-29AB7AEB9B65}"/>
              </a:ext>
            </a:extLst>
          </p:cNvPr>
          <p:cNvSpPr txBox="1"/>
          <p:nvPr/>
        </p:nvSpPr>
        <p:spPr>
          <a:xfrm>
            <a:off x="419483" y="4973620"/>
            <a:ext cx="470262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Large Ladle Soup </a:t>
            </a:r>
            <a:endParaRPr lang="en-US" dirty="0"/>
          </a:p>
          <a:p>
            <a:pPr algn="ctr"/>
            <a:r>
              <a:rPr lang="en-US" sz="3200" dirty="0"/>
              <a:t>or Serving Spoon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48A4DA5-D3C5-4713-9124-D5F16A57D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9" y="2215125"/>
            <a:ext cx="2743200" cy="2601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DBB546-7DF2-4009-A3FC-1A811CAF02BB}"/>
              </a:ext>
            </a:extLst>
          </p:cNvPr>
          <p:cNvSpPr txBox="1"/>
          <p:nvPr/>
        </p:nvSpPr>
        <p:spPr>
          <a:xfrm>
            <a:off x="4125686" y="1981201"/>
            <a:ext cx="39406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Two-Handed Cups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C96AA-6769-44FF-A763-BFAEAD8A628A}"/>
              </a:ext>
            </a:extLst>
          </p:cNvPr>
          <p:cNvSpPr txBox="1"/>
          <p:nvPr/>
        </p:nvSpPr>
        <p:spPr>
          <a:xfrm>
            <a:off x="4725759" y="257039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Non-Spill Lids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4966609" y="5412922"/>
            <a:ext cx="372291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/>
              <a:t>HandSteady</a:t>
            </a:r>
            <a:r>
              <a:rPr lang="en-US" sz="3200" dirty="0"/>
              <a:t> Drinking Aid</a:t>
            </a:r>
            <a:endParaRPr lang="en-US"/>
          </a:p>
        </p:txBody>
      </p:sp>
      <p:pic>
        <p:nvPicPr>
          <p:cNvPr id="12" name="Picture 12" descr="A picture containing cup, indoor, mug, vessel&#10;&#10;Description automatically generated">
            <a:extLst>
              <a:ext uri="{FF2B5EF4-FFF2-40B4-BE49-F238E27FC236}">
                <a16:creationId xmlns:a16="http://schemas.microsoft.com/office/drawing/2014/main" id="{5BD81992-246E-4E84-BCA7-7FCA69B5C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9" y="160083"/>
            <a:ext cx="3603171" cy="1693689"/>
          </a:xfrm>
          <a:prstGeom prst="rect">
            <a:avLst/>
          </a:prstGeom>
        </p:spPr>
      </p:pic>
      <p:pic>
        <p:nvPicPr>
          <p:cNvPr id="13" name="Picture 13" descr="A picture containing cup, person&#10;&#10;Description automatically generated">
            <a:extLst>
              <a:ext uri="{FF2B5EF4-FFF2-40B4-BE49-F238E27FC236}">
                <a16:creationId xmlns:a16="http://schemas.microsoft.com/office/drawing/2014/main" id="{EF3FCF0D-917C-455D-8BE0-6FB30D423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63120"/>
            <a:ext cx="4343400" cy="204764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EF37A16-324D-4D48-9D72-10AE07AA4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314" y="304800"/>
            <a:ext cx="27432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1F951-7B59-49AD-9CD8-4443308F7AE7}"/>
              </a:ext>
            </a:extLst>
          </p:cNvPr>
          <p:cNvSpPr txBox="1"/>
          <p:nvPr/>
        </p:nvSpPr>
        <p:spPr>
          <a:xfrm>
            <a:off x="8915400" y="3156857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Rocker Knife</a:t>
            </a:r>
          </a:p>
        </p:txBody>
      </p:sp>
    </p:spTree>
    <p:extLst>
      <p:ext uri="{BB962C8B-B14F-4D97-AF65-F5344CB8AC3E}">
        <p14:creationId xmlns:p14="http://schemas.microsoft.com/office/powerpoint/2010/main" val="181628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AA9CD-5DC8-4084-8D86-89BA0AE1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Occupational 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259CA-7D52-45F3-B58A-1BD3C222C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218" y="1445699"/>
            <a:ext cx="8946541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500" dirty="0"/>
              <a:t>Roles: </a:t>
            </a:r>
          </a:p>
          <a:p>
            <a:pPr lvl="1">
              <a:buClr>
                <a:srgbClr val="8AD0D6"/>
              </a:buClr>
            </a:pPr>
            <a:r>
              <a:rPr lang="en-US" sz="2500" b="1" dirty="0"/>
              <a:t>#1: Functional Independence</a:t>
            </a:r>
          </a:p>
          <a:p>
            <a:pPr lvl="1">
              <a:buClr>
                <a:srgbClr val="8AD0D6"/>
              </a:buClr>
            </a:pPr>
            <a:r>
              <a:rPr lang="en-US" sz="2500" dirty="0"/>
              <a:t>Reduce Risk for Falls</a:t>
            </a:r>
          </a:p>
          <a:p>
            <a:pPr lvl="2">
              <a:buClr>
                <a:srgbClr val="8AD0D6"/>
              </a:buClr>
            </a:pPr>
            <a:r>
              <a:rPr lang="en-US" sz="2500" dirty="0"/>
              <a:t>Balance Training</a:t>
            </a:r>
          </a:p>
          <a:p>
            <a:pPr lvl="2">
              <a:buClr>
                <a:srgbClr val="8AD0D6"/>
              </a:buClr>
            </a:pPr>
            <a:r>
              <a:rPr lang="en-US" sz="2500" dirty="0"/>
              <a:t>Strength Training</a:t>
            </a:r>
          </a:p>
          <a:p>
            <a:pPr lvl="2">
              <a:buClr>
                <a:srgbClr val="8AD0D6"/>
              </a:buClr>
            </a:pPr>
            <a:r>
              <a:rPr lang="en-US" sz="2500" dirty="0"/>
              <a:t>Coordination Training</a:t>
            </a:r>
          </a:p>
          <a:p>
            <a:pPr lvl="2">
              <a:buClr>
                <a:srgbClr val="8AD0D6"/>
              </a:buClr>
            </a:pPr>
            <a:r>
              <a:rPr lang="en-US" sz="2500" dirty="0"/>
              <a:t>Home Safety Modifications </a:t>
            </a:r>
          </a:p>
          <a:p>
            <a:pPr lvl="2">
              <a:buClr>
                <a:srgbClr val="8AD0D6"/>
              </a:buClr>
            </a:pPr>
            <a:r>
              <a:rPr lang="en-US" sz="2500" dirty="0"/>
              <a:t>Adapted Equipment Training </a:t>
            </a:r>
          </a:p>
          <a:p>
            <a:pPr lvl="1">
              <a:buClr>
                <a:srgbClr val="8AD0D6"/>
              </a:buClr>
            </a:pPr>
            <a:r>
              <a:rPr lang="en-US" sz="2500" dirty="0"/>
              <a:t>Improve functional upper extremity use – including use of hands</a:t>
            </a:r>
          </a:p>
          <a:p>
            <a:pPr lvl="1">
              <a:buClr>
                <a:srgbClr val="8AD0D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78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Bathing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998F0-E991-4DE2-B1BB-29AB7AEB9B65}"/>
              </a:ext>
            </a:extLst>
          </p:cNvPr>
          <p:cNvSpPr txBox="1"/>
          <p:nvPr/>
        </p:nvSpPr>
        <p:spPr>
          <a:xfrm>
            <a:off x="-5060" y="4788563"/>
            <a:ext cx="470262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Bathtub Transfer Bench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BB546-7DF2-4009-A3FC-1A811CAF02BB}"/>
              </a:ext>
            </a:extLst>
          </p:cNvPr>
          <p:cNvSpPr txBox="1"/>
          <p:nvPr/>
        </p:nvSpPr>
        <p:spPr>
          <a:xfrm>
            <a:off x="4343400" y="1709059"/>
            <a:ext cx="39406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Shower Chair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C96AA-6769-44FF-A763-BFAEAD8A628A}"/>
              </a:ext>
            </a:extLst>
          </p:cNvPr>
          <p:cNvSpPr txBox="1"/>
          <p:nvPr/>
        </p:nvSpPr>
        <p:spPr>
          <a:xfrm>
            <a:off x="7545160" y="4410076"/>
            <a:ext cx="456111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Double Shower Chair</a:t>
            </a:r>
          </a:p>
          <a:p>
            <a:pPr algn="ctr"/>
            <a:r>
              <a:rPr lang="en-US" sz="3200" dirty="0"/>
              <a:t>Method Transfers</a:t>
            </a:r>
          </a:p>
        </p:txBody>
      </p:sp>
      <p:pic>
        <p:nvPicPr>
          <p:cNvPr id="4" name="Picture 5" descr="A picture containing indoor, wall, floor, furniture&#10;&#10;Description automatically generated">
            <a:extLst>
              <a:ext uri="{FF2B5EF4-FFF2-40B4-BE49-F238E27FC236}">
                <a16:creationId xmlns:a16="http://schemas.microsoft.com/office/drawing/2014/main" id="{0F476E1B-929D-4A4C-B23A-F38A4C13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94115"/>
            <a:ext cx="2743200" cy="2743200"/>
          </a:xfrm>
          <a:prstGeom prst="rect">
            <a:avLst/>
          </a:prstGeom>
        </p:spPr>
      </p:pic>
      <p:pic>
        <p:nvPicPr>
          <p:cNvPr id="6" name="Picture 9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9733E2A8-6218-4181-ABFA-D5F16904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409380"/>
            <a:ext cx="2743200" cy="4085754"/>
          </a:xfrm>
          <a:prstGeom prst="rect">
            <a:avLst/>
          </a:prstGeom>
        </p:spPr>
      </p:pic>
      <p:pic>
        <p:nvPicPr>
          <p:cNvPr id="10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F03F3A7-7E65-4BEC-B957-4DEDA7B0C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43" y="1710417"/>
            <a:ext cx="4397828" cy="24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1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Bathing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998F0-E991-4DE2-B1BB-29AB7AEB9B65}"/>
              </a:ext>
            </a:extLst>
          </p:cNvPr>
          <p:cNvSpPr txBox="1"/>
          <p:nvPr/>
        </p:nvSpPr>
        <p:spPr>
          <a:xfrm>
            <a:off x="419483" y="4973620"/>
            <a:ext cx="47026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Non-Slip Shower Strips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C96AA-6769-44FF-A763-BFAEAD8A628A}"/>
              </a:ext>
            </a:extLst>
          </p:cNvPr>
          <p:cNvSpPr txBox="1"/>
          <p:nvPr/>
        </p:nvSpPr>
        <p:spPr>
          <a:xfrm>
            <a:off x="8100330" y="4137932"/>
            <a:ext cx="349431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Shower or Water</a:t>
            </a:r>
            <a:endParaRPr lang="en-US" dirty="0"/>
          </a:p>
          <a:p>
            <a:pPr algn="ctr"/>
            <a:r>
              <a:rPr lang="en-US" sz="3200" dirty="0"/>
              <a:t>Shoes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4792438" y="2876551"/>
            <a:ext cx="37229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Gorilla Grip</a:t>
            </a:r>
          </a:p>
        </p:txBody>
      </p:sp>
      <p:pic>
        <p:nvPicPr>
          <p:cNvPr id="3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C54B31BF-AC83-4580-B428-3DF3F3804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57" y="2057400"/>
            <a:ext cx="2743200" cy="27432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C0EBE13-D828-4F37-BD1C-1381A84D2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43" y="612648"/>
            <a:ext cx="2743200" cy="197510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F69B3FD-054A-4B7A-877A-AA810D913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714" y="1099457"/>
            <a:ext cx="2743200" cy="2743200"/>
          </a:xfrm>
          <a:prstGeom prst="rect">
            <a:avLst/>
          </a:prstGeom>
        </p:spPr>
      </p:pic>
      <p:pic>
        <p:nvPicPr>
          <p:cNvPr id="11" name="Picture 11" descr="A picture containing ground, person, outdoor, shoes&#10;&#10;Description automatically generated">
            <a:extLst>
              <a:ext uri="{FF2B5EF4-FFF2-40B4-BE49-F238E27FC236}">
                <a16:creationId xmlns:a16="http://schemas.microsoft.com/office/drawing/2014/main" id="{647F1E8F-FFF3-4CD8-9669-BD01B866B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571" y="3652157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6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Bathing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BB546-7DF2-4009-A3FC-1A811CAF02BB}"/>
              </a:ext>
            </a:extLst>
          </p:cNvPr>
          <p:cNvSpPr txBox="1"/>
          <p:nvPr/>
        </p:nvSpPr>
        <p:spPr>
          <a:xfrm>
            <a:off x="1208314" y="5595257"/>
            <a:ext cx="39406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Grab Bars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C96AA-6769-44FF-A763-BFAEAD8A628A}"/>
              </a:ext>
            </a:extLst>
          </p:cNvPr>
          <p:cNvSpPr txBox="1"/>
          <p:nvPr/>
        </p:nvSpPr>
        <p:spPr>
          <a:xfrm>
            <a:off x="8318043" y="5814333"/>
            <a:ext cx="45611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Grip Strips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3714753" y="2702379"/>
            <a:ext cx="389708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Avoid Suction Cup</a:t>
            </a:r>
            <a:endParaRPr lang="en-US" dirty="0"/>
          </a:p>
          <a:p>
            <a:pPr algn="ctr"/>
            <a:r>
              <a:rPr lang="en-US" sz="3200" dirty="0"/>
              <a:t>Grab Bars</a:t>
            </a:r>
          </a:p>
        </p:txBody>
      </p:sp>
      <p:pic>
        <p:nvPicPr>
          <p:cNvPr id="4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899BB8-808C-4498-9349-0A83C5588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199" y="1959429"/>
            <a:ext cx="3820885" cy="382088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6607C52-58ED-4B1C-836D-AF439543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4" y="2011680"/>
            <a:ext cx="2830285" cy="35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0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Bathing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5772153" y="4542065"/>
            <a:ext cx="66511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Magnetic Shower Curtain Clips</a:t>
            </a:r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2EF5FED-099A-40B0-A41B-7D37B5979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1790700"/>
            <a:ext cx="4909457" cy="3679371"/>
          </a:xfrm>
          <a:prstGeom prst="rect">
            <a:avLst/>
          </a:prstGeom>
        </p:spPr>
      </p:pic>
      <p:pic>
        <p:nvPicPr>
          <p:cNvPr id="5" name="Picture 5" descr="A picture containing indoor, wall, bathroom, toilet&#10;&#10;Description automatically generated">
            <a:extLst>
              <a:ext uri="{FF2B5EF4-FFF2-40B4-BE49-F238E27FC236}">
                <a16:creationId xmlns:a16="http://schemas.microsoft.com/office/drawing/2014/main" id="{F17355B6-3D4C-4410-AFA9-228B3AFD6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057" y="538843"/>
            <a:ext cx="4800600" cy="36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6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Bathing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998F0-E991-4DE2-B1BB-29AB7AEB9B65}"/>
              </a:ext>
            </a:extLst>
          </p:cNvPr>
          <p:cNvSpPr txBox="1"/>
          <p:nvPr/>
        </p:nvSpPr>
        <p:spPr>
          <a:xfrm>
            <a:off x="-309860" y="4080991"/>
            <a:ext cx="47026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Pump Bottles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C96AA-6769-44FF-A763-BFAEAD8A628A}"/>
              </a:ext>
            </a:extLst>
          </p:cNvPr>
          <p:cNvSpPr txBox="1"/>
          <p:nvPr/>
        </p:nvSpPr>
        <p:spPr>
          <a:xfrm>
            <a:off x="4595130" y="110218"/>
            <a:ext cx="299357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Hand-Held </a:t>
            </a:r>
          </a:p>
          <a:p>
            <a:pPr algn="ctr"/>
            <a:r>
              <a:rPr lang="en-US" sz="3200" dirty="0"/>
              <a:t>Shower 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8123467" y="405494"/>
            <a:ext cx="3135086" cy="1088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No-Rinse</a:t>
            </a:r>
          </a:p>
          <a:p>
            <a:pPr algn="ctr"/>
            <a:r>
              <a:rPr lang="en-US" sz="3200" dirty="0"/>
              <a:t>Shampoo Cap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7C327EA-12A9-4C9C-8EBE-A3B42D63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1110342"/>
            <a:ext cx="2743200" cy="2743200"/>
          </a:xfrm>
          <a:prstGeom prst="rect">
            <a:avLst/>
          </a:prstGeom>
        </p:spPr>
      </p:pic>
      <p:pic>
        <p:nvPicPr>
          <p:cNvPr id="7" name="Picture 11" descr="A picture containing shaker, tableware, indoor, bottle&#10;&#10;Description automatically generated">
            <a:extLst>
              <a:ext uri="{FF2B5EF4-FFF2-40B4-BE49-F238E27FC236}">
                <a16:creationId xmlns:a16="http://schemas.microsoft.com/office/drawing/2014/main" id="{F9249F7B-EA8E-4FBB-905B-01DD2D98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59" y="1711779"/>
            <a:ext cx="2105025" cy="217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0984FA-DA76-408F-98E3-4C16B826BCC8}"/>
              </a:ext>
            </a:extLst>
          </p:cNvPr>
          <p:cNvSpPr txBox="1"/>
          <p:nvPr/>
        </p:nvSpPr>
        <p:spPr>
          <a:xfrm>
            <a:off x="6226629" y="5192486"/>
            <a:ext cx="305888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Long Handled Sponge</a:t>
            </a:r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541832C-F9A4-410A-84F9-556FA278B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28" y="3962400"/>
            <a:ext cx="2743200" cy="2743200"/>
          </a:xfrm>
          <a:prstGeom prst="rect">
            <a:avLst/>
          </a:prstGeom>
        </p:spPr>
      </p:pic>
      <p:pic>
        <p:nvPicPr>
          <p:cNvPr id="3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DB0C5E9-2407-421D-B941-A5D0A3F03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543" y="1616529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7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AD5A-48A1-4D2F-AA65-7C3F8199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Safety</a:t>
            </a:r>
          </a:p>
        </p:txBody>
      </p:sp>
      <p:pic>
        <p:nvPicPr>
          <p:cNvPr id="6" name="Picture 6" descr="A picture containing ground, floor, rain, wet&#10;&#10;Description automatically generated">
            <a:extLst>
              <a:ext uri="{FF2B5EF4-FFF2-40B4-BE49-F238E27FC236}">
                <a16:creationId xmlns:a16="http://schemas.microsoft.com/office/drawing/2014/main" id="{25293FB3-B840-4069-82A3-9B063C426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475" y="493922"/>
            <a:ext cx="3218090" cy="2134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844D2-8E91-419F-968C-D761061B9AE6}"/>
              </a:ext>
            </a:extLst>
          </p:cNvPr>
          <p:cNvSpPr txBox="1"/>
          <p:nvPr/>
        </p:nvSpPr>
        <p:spPr>
          <a:xfrm>
            <a:off x="7341158" y="2673699"/>
            <a:ext cx="4648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+mn-lt"/>
                <a:cs typeface="+mn-lt"/>
              </a:rPr>
              <a:t>Freezing- Floor Targets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3D46E-C6CF-470D-97D6-EBE56936B195}"/>
              </a:ext>
            </a:extLst>
          </p:cNvPr>
          <p:cNvSpPr txBox="1"/>
          <p:nvPr/>
        </p:nvSpPr>
        <p:spPr>
          <a:xfrm>
            <a:off x="8060976" y="5973989"/>
            <a:ext cx="34075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Remove Clutter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D7718-B2B9-43C0-AF81-3120931BC2B6}"/>
              </a:ext>
            </a:extLst>
          </p:cNvPr>
          <p:cNvSpPr txBox="1"/>
          <p:nvPr/>
        </p:nvSpPr>
        <p:spPr>
          <a:xfrm>
            <a:off x="960664" y="4999265"/>
            <a:ext cx="53557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Non-Slip Floor Adhesives</a:t>
            </a:r>
          </a:p>
        </p:txBody>
      </p:sp>
      <p:pic>
        <p:nvPicPr>
          <p:cNvPr id="12" name="Picture 1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7074401-505D-41FB-BD99-FDE5CFA57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228" y="1643743"/>
            <a:ext cx="2743200" cy="2743200"/>
          </a:xfrm>
          <a:prstGeom prst="rect">
            <a:avLst/>
          </a:prstGeom>
        </p:spPr>
      </p:pic>
      <p:pic>
        <p:nvPicPr>
          <p:cNvPr id="13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60F56FA3-5C67-4805-8749-B58DAF0D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43" y="2764623"/>
            <a:ext cx="2743200" cy="1916582"/>
          </a:xfrm>
          <a:prstGeom prst="rect">
            <a:avLst/>
          </a:prstGeom>
        </p:spPr>
      </p:pic>
      <p:pic>
        <p:nvPicPr>
          <p:cNvPr id="14" name="Picture 14" descr="A picture containing website&#10;&#10;Description automatically generated">
            <a:extLst>
              <a:ext uri="{FF2B5EF4-FFF2-40B4-BE49-F238E27FC236}">
                <a16:creationId xmlns:a16="http://schemas.microsoft.com/office/drawing/2014/main" id="{4AB4D0D6-93C2-48BB-AFE6-C042167E8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172" y="323305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5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Walker Accessories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C96AA-6769-44FF-A763-BFAEAD8A628A}"/>
              </a:ext>
            </a:extLst>
          </p:cNvPr>
          <p:cNvSpPr txBox="1"/>
          <p:nvPr/>
        </p:nvSpPr>
        <p:spPr>
          <a:xfrm>
            <a:off x="1808387" y="2788104"/>
            <a:ext cx="583474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Non-Slip </a:t>
            </a:r>
            <a:endParaRPr lang="en-US" dirty="0"/>
          </a:p>
          <a:p>
            <a:pPr algn="ctr"/>
            <a:r>
              <a:rPr lang="en-US" sz="3200" dirty="0"/>
              <a:t>Grip Mat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536124" y="4454980"/>
            <a:ext cx="37229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Walker Tray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0984FA-DA76-408F-98E3-4C16B826BCC8}"/>
              </a:ext>
            </a:extLst>
          </p:cNvPr>
          <p:cNvSpPr txBox="1"/>
          <p:nvPr/>
        </p:nvSpPr>
        <p:spPr>
          <a:xfrm>
            <a:off x="9089573" y="3091542"/>
            <a:ext cx="305888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Cup Holders</a:t>
            </a:r>
          </a:p>
        </p:txBody>
      </p:sp>
      <p:pic>
        <p:nvPicPr>
          <p:cNvPr id="4" name="Picture 5" descr="A picture containing handcart, transport&#10;&#10;Description automatically generated">
            <a:extLst>
              <a:ext uri="{FF2B5EF4-FFF2-40B4-BE49-F238E27FC236}">
                <a16:creationId xmlns:a16="http://schemas.microsoft.com/office/drawing/2014/main" id="{453A8865-E0E3-45D6-BBD7-DF31F0B43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92086"/>
            <a:ext cx="2340429" cy="234042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93720F3-8A1F-43D8-9746-6900275C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058" y="3722916"/>
            <a:ext cx="2743200" cy="27432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2674E3C-E247-40ED-A4D2-D311EA2E3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1" y="3907972"/>
            <a:ext cx="2743200" cy="2743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FC184F1-320D-405D-8A23-58C67FF84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372" y="1491343"/>
            <a:ext cx="27432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4623B-4C17-4544-AE9D-545283521041}"/>
              </a:ext>
            </a:extLst>
          </p:cNvPr>
          <p:cNvSpPr txBox="1"/>
          <p:nvPr/>
        </p:nvSpPr>
        <p:spPr>
          <a:xfrm>
            <a:off x="6346371" y="4288972"/>
            <a:ext cx="362494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Walker Glides</a:t>
            </a:r>
          </a:p>
        </p:txBody>
      </p:sp>
    </p:spTree>
    <p:extLst>
      <p:ext uri="{BB962C8B-B14F-4D97-AF65-F5344CB8AC3E}">
        <p14:creationId xmlns:p14="http://schemas.microsoft.com/office/powerpoint/2010/main" val="991792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Walker Tips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998F0-E991-4DE2-B1BB-29AB7AEB9B65}"/>
              </a:ext>
            </a:extLst>
          </p:cNvPr>
          <p:cNvSpPr txBox="1"/>
          <p:nvPr/>
        </p:nvSpPr>
        <p:spPr>
          <a:xfrm>
            <a:off x="212655" y="5735620"/>
            <a:ext cx="47026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Add Weight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7013124" y="5216979"/>
            <a:ext cx="372291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PT Referral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0984FA-DA76-408F-98E3-4C16B826BCC8}"/>
              </a:ext>
            </a:extLst>
          </p:cNvPr>
          <p:cNvSpPr txBox="1"/>
          <p:nvPr/>
        </p:nvSpPr>
        <p:spPr>
          <a:xfrm>
            <a:off x="5954487" y="1121229"/>
            <a:ext cx="305888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/>
              <a:t>"Walker-Smart"</a:t>
            </a:r>
          </a:p>
        </p:txBody>
      </p:sp>
      <p:pic>
        <p:nvPicPr>
          <p:cNvPr id="3" name="Picture 5" descr="A picture containing floor, chair&#10;&#10;Description automatically generated">
            <a:extLst>
              <a:ext uri="{FF2B5EF4-FFF2-40B4-BE49-F238E27FC236}">
                <a16:creationId xmlns:a16="http://schemas.microsoft.com/office/drawing/2014/main" id="{D8CA63B1-E8F0-46DC-AE15-70A3295E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06" y="1534886"/>
            <a:ext cx="2602474" cy="4114800"/>
          </a:xfrm>
          <a:prstGeom prst="rect">
            <a:avLst/>
          </a:prstGeom>
        </p:spPr>
      </p:pic>
      <p:pic>
        <p:nvPicPr>
          <p:cNvPr id="10" name="Picture 10" descr="A picture containing bicycle, transport&#10;&#10;Description automatically generated">
            <a:extLst>
              <a:ext uri="{FF2B5EF4-FFF2-40B4-BE49-F238E27FC236}">
                <a16:creationId xmlns:a16="http://schemas.microsoft.com/office/drawing/2014/main" id="{752A827D-2233-445A-82A9-759934A18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429" y="152678"/>
            <a:ext cx="2743200" cy="3744131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16C5DE56-0AE7-49AE-8F2D-74AD668E0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771" y="4005943"/>
            <a:ext cx="2743200" cy="2743200"/>
          </a:xfrm>
          <a:prstGeom prst="rect">
            <a:avLst/>
          </a:prstGeom>
        </p:spPr>
      </p:pic>
      <p:pic>
        <p:nvPicPr>
          <p:cNvPr id="15" name="Picture 15" descr="A picture containing hanger&#10;&#10;Description automatically generated">
            <a:extLst>
              <a:ext uri="{FF2B5EF4-FFF2-40B4-BE49-F238E27FC236}">
                <a16:creationId xmlns:a16="http://schemas.microsoft.com/office/drawing/2014/main" id="{0F93C4A2-1EA7-441A-A868-7BAED9BFA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743" y="4005943"/>
            <a:ext cx="2743200" cy="2743200"/>
          </a:xfrm>
          <a:prstGeom prst="rect">
            <a:avLst/>
          </a:prstGeom>
        </p:spPr>
      </p:pic>
      <p:pic>
        <p:nvPicPr>
          <p:cNvPr id="16" name="Picture 16" descr="A person pushing a stroller&#10;&#10;Description automatically generated">
            <a:extLst>
              <a:ext uri="{FF2B5EF4-FFF2-40B4-BE49-F238E27FC236}">
                <a16:creationId xmlns:a16="http://schemas.microsoft.com/office/drawing/2014/main" id="{81395C55-4393-4CFD-A958-BC4B049D2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71" y="185057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9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963D1-9597-48CB-9F76-CD234299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5470-50D5-4BCD-AD68-56BB7C52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453" y="1680012"/>
            <a:ext cx="9229569" cy="48050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ea typeface="+mj-lt"/>
                <a:cs typeface="+mj-lt"/>
              </a:rPr>
              <a:t>"Effect of stretching and proprioceptive loading in hand function among patients with cerebellar tremor"</a:t>
            </a:r>
          </a:p>
          <a:p>
            <a:pPr lvl="1">
              <a:buClr>
                <a:srgbClr val="8AD0D6"/>
              </a:buClr>
            </a:pPr>
            <a:r>
              <a:rPr lang="en-US" sz="1600" dirty="0">
                <a:ea typeface="+mj-lt"/>
                <a:cs typeface="+mj-lt"/>
                <a:hlinkClick r:id="rId2"/>
              </a:rPr>
              <a:t>https://www.amhsjournal.org/article.asp?issn=2321-4848;year=2016;volume=4;issue=2;spage=185;epage=188;aulast=Ravichandran#:~:text=Statistical%20analysis%20showed%20that%20the,effective%20in%20cerebellar%20tremor%20patients</a:t>
            </a:r>
            <a:r>
              <a:rPr lang="en-US" sz="1600" dirty="0">
                <a:ea typeface="+mj-lt"/>
                <a:cs typeface="+mj-lt"/>
              </a:rPr>
              <a:t>.</a:t>
            </a:r>
            <a:endParaRPr lang="en-US" sz="1600" b="1">
              <a:ea typeface="+mj-lt"/>
              <a:cs typeface="+mj-lt"/>
            </a:endParaRPr>
          </a:p>
          <a:p>
            <a:pPr>
              <a:buClr>
                <a:srgbClr val="8AD0D6"/>
              </a:buClr>
            </a:pPr>
            <a:r>
              <a:rPr lang="en-US" sz="2800" b="1" dirty="0"/>
              <a:t>Effects of peripheral cooling on intention tremor in multiple sclerosis</a:t>
            </a:r>
            <a:endParaRPr lang="en-US" sz="2800" dirty="0"/>
          </a:p>
          <a:p>
            <a:pPr lvl="1">
              <a:buClr>
                <a:srgbClr val="8AD0D6"/>
              </a:buClr>
            </a:pPr>
            <a:r>
              <a:rPr lang="en-US" sz="1500" dirty="0">
                <a:ea typeface="+mj-lt"/>
                <a:cs typeface="+mj-lt"/>
              </a:rPr>
              <a:t>https://pubmed.ncbi.nlm.nih.gov/15716530/#:~:text=Conclusions%3A%20Cooling%20induced%20tremor%20reduction,and%20reduced%20muscle%20spindle%20activity.</a:t>
            </a:r>
            <a:endParaRPr lang="en-US" sz="1500"/>
          </a:p>
          <a:p>
            <a:pPr>
              <a:buClr>
                <a:srgbClr val="8AD0D6"/>
              </a:buClr>
            </a:pPr>
            <a:r>
              <a:rPr lang="en-US" sz="3200" b="1" dirty="0"/>
              <a:t>"Little Steps, Big Gains" </a:t>
            </a:r>
            <a:r>
              <a:rPr lang="en-US" sz="3200" dirty="0"/>
              <a:t>YouTube Channel </a:t>
            </a:r>
          </a:p>
          <a:p>
            <a:pPr>
              <a:buClr>
                <a:srgbClr val="8AD0D6"/>
              </a:buClr>
            </a:pPr>
            <a:endParaRPr lang="en-US" dirty="0"/>
          </a:p>
          <a:p>
            <a:pPr>
              <a:buClr>
                <a:srgbClr val="8AD0D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53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D4A0F-51ED-4813-8EEF-CB66B606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Resources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6ADC-D25B-4603-9869-4E80EF083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66" y="1383281"/>
            <a:ext cx="11486539" cy="48304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YouTube</a:t>
            </a:r>
            <a:r>
              <a:rPr lang="en-US" sz="2800" b="1" dirty="0"/>
              <a:t> "Little Steps, Big Gains"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"Tips for Tremors in Life"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"Tips for Tremors with Eating" 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"Tips for Compression Stocking, Socks, and Shoes"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"How to make a Pant Clip using Chip Clips" 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"How to use a Foot Funnel Shoe Assist"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"Compression Stockings- The Inside Out and Scoop Methods"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"Navigate Shower Thresholds. The Double Shower Chair Method" </a:t>
            </a:r>
          </a:p>
          <a:p>
            <a:pPr marL="457200" lvl="1" indent="0">
              <a:buClr>
                <a:srgbClr val="8AD0D6"/>
              </a:buClr>
              <a:buNone/>
            </a:pPr>
            <a:endParaRPr lang="en-US" dirty="0"/>
          </a:p>
          <a:p>
            <a:pPr lvl="1">
              <a:buClr>
                <a:srgbClr val="8AD0D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5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F7195-5056-4E5B-A571-D3FF1401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183" y="2350391"/>
            <a:ext cx="9404723" cy="1400530"/>
          </a:xfrm>
        </p:spPr>
        <p:txBody>
          <a:bodyPr/>
          <a:lstStyle/>
          <a:p>
            <a:r>
              <a:rPr lang="en-US" sz="7200" b="1" dirty="0"/>
              <a:t>A Walk Through Life</a:t>
            </a:r>
          </a:p>
        </p:txBody>
      </p:sp>
    </p:spTree>
    <p:extLst>
      <p:ext uri="{BB962C8B-B14F-4D97-AF65-F5344CB8AC3E}">
        <p14:creationId xmlns:p14="http://schemas.microsoft.com/office/powerpoint/2010/main" val="1169419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D4A0F-51ED-4813-8EEF-CB66B606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Resources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6ADC-D25B-4603-9869-4E80EF083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585" y="1856645"/>
            <a:ext cx="10124176" cy="36643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/>
              <a:t>YouTube</a:t>
            </a:r>
            <a:r>
              <a:rPr lang="en-US" sz="2800" b="1" dirty="0"/>
              <a:t> "Little Steps, Big Gains"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"Ataxia- what we need to know and who we need to listen to" 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"Let's Talk Urinary Incontinence"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"Let's Talk Bowel Incontinence" 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"Let's Talk Ataxia" </a:t>
            </a:r>
          </a:p>
          <a:p>
            <a:pPr lvl="1">
              <a:buClr>
                <a:srgbClr val="8AD0D6"/>
              </a:buClr>
            </a:pPr>
            <a:r>
              <a:rPr lang="en-US" sz="2800" dirty="0"/>
              <a:t>Free Home Exercise Programs</a:t>
            </a:r>
          </a:p>
          <a:p>
            <a:pPr marL="457200" lvl="1" indent="0">
              <a:buClr>
                <a:srgbClr val="8AD0D6"/>
              </a:buClr>
              <a:buNone/>
            </a:pPr>
            <a:endParaRPr lang="en-US" dirty="0"/>
          </a:p>
          <a:p>
            <a:pPr lvl="1">
              <a:buClr>
                <a:srgbClr val="8AD0D6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15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571D-8CD3-41FA-BAE3-487E2A63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573" y="2220948"/>
            <a:ext cx="9404723" cy="1400530"/>
          </a:xfrm>
        </p:spPr>
        <p:txBody>
          <a:bodyPr/>
          <a:lstStyle/>
          <a:p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3009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CBCA-02E2-44ED-84B4-0332B15E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19" y="775103"/>
            <a:ext cx="9404723" cy="1400530"/>
          </a:xfrm>
        </p:spPr>
        <p:txBody>
          <a:bodyPr/>
          <a:lstStyle/>
          <a:p>
            <a:r>
              <a:rPr lang="en-US" sz="7200" b="1" dirty="0"/>
              <a:t>Disclaimer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30319-EEBC-4632-A0E2-D405936EFF59}"/>
              </a:ext>
            </a:extLst>
          </p:cNvPr>
          <p:cNvSpPr txBox="1"/>
          <p:nvPr/>
        </p:nvSpPr>
        <p:spPr>
          <a:xfrm>
            <a:off x="650632" y="2448170"/>
            <a:ext cx="1052927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/>
              <a:t>The</a:t>
            </a:r>
            <a:r>
              <a:rPr lang="en-US" sz="4000" dirty="0">
                <a:ea typeface="+mn-lt"/>
                <a:cs typeface="+mn-lt"/>
              </a:rPr>
              <a:t> products in this presentation include NO paid promotions 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>
                <a:ea typeface="+mn-lt"/>
                <a:cs typeface="+mn-lt"/>
              </a:rPr>
              <a:t> This presentation is for educational purposes only and should not be taken as medical advice.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1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4952-1B8C-4AB6-899E-40A34AB2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Starting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A748D-3A37-4C13-919C-FB22BD055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  Bed Railings </a:t>
            </a:r>
          </a:p>
          <a:p>
            <a:pPr>
              <a:buClr>
                <a:srgbClr val="8AD0D6"/>
              </a:buClr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F40EF7-7F8D-42F1-93CC-1A19FED2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81" y="2807805"/>
            <a:ext cx="3251200" cy="318972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82BCAAE-141B-43BF-ACA3-A54ADC4FA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877" y="1791304"/>
            <a:ext cx="3783390" cy="3795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464ACD-7F0B-4565-B0E3-1B70C57853C9}"/>
              </a:ext>
            </a:extLst>
          </p:cNvPr>
          <p:cNvSpPr txBox="1"/>
          <p:nvPr/>
        </p:nvSpPr>
        <p:spPr>
          <a:xfrm>
            <a:off x="6562876" y="5788780"/>
            <a:ext cx="404948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Stander Poles</a:t>
            </a:r>
          </a:p>
        </p:txBody>
      </p:sp>
    </p:spTree>
    <p:extLst>
      <p:ext uri="{BB962C8B-B14F-4D97-AF65-F5344CB8AC3E}">
        <p14:creationId xmlns:p14="http://schemas.microsoft.com/office/powerpoint/2010/main" val="33139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F239-5A90-45D2-9294-C3742E3E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Bathroom Access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AAC03-A53C-4CF3-A331-D097DE239FA5}"/>
              </a:ext>
            </a:extLst>
          </p:cNvPr>
          <p:cNvSpPr txBox="1"/>
          <p:nvPr/>
        </p:nvSpPr>
        <p:spPr>
          <a:xfrm>
            <a:off x="3910696" y="5815694"/>
            <a:ext cx="66511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Swing Away Hinges</a:t>
            </a:r>
            <a:endParaRPr lang="en-US" dirty="0"/>
          </a:p>
        </p:txBody>
      </p:sp>
      <p:pic>
        <p:nvPicPr>
          <p:cNvPr id="4" name="Picture 5" descr="A picture containing wall, indoor, white, door&#10;&#10;Description automatically generated">
            <a:extLst>
              <a:ext uri="{FF2B5EF4-FFF2-40B4-BE49-F238E27FC236}">
                <a16:creationId xmlns:a16="http://schemas.microsoft.com/office/drawing/2014/main" id="{D8EE6B17-FAE7-4AF1-9219-9BBF60B8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3" y="2151970"/>
            <a:ext cx="2903765" cy="3871232"/>
          </a:xfrm>
          <a:prstGeom prst="rect">
            <a:avLst/>
          </a:prstGeom>
        </p:spPr>
      </p:pic>
      <p:pic>
        <p:nvPicPr>
          <p:cNvPr id="6" name="Picture 6" descr="A picture containing metalware, hinge&#10;&#10;Description automatically generated">
            <a:extLst>
              <a:ext uri="{FF2B5EF4-FFF2-40B4-BE49-F238E27FC236}">
                <a16:creationId xmlns:a16="http://schemas.microsoft.com/office/drawing/2014/main" id="{EFE58D61-70F3-40B2-A42D-6AC359A57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754" y="3684459"/>
            <a:ext cx="2928259" cy="2939142"/>
          </a:xfrm>
          <a:prstGeom prst="rect">
            <a:avLst/>
          </a:prstGeom>
        </p:spPr>
      </p:pic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84C8FF1-3A0D-480C-ACB0-CBBA3CA70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142" y="1641566"/>
            <a:ext cx="5617028" cy="39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7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AD5A-48A1-4D2F-AA65-7C3F8199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Toileting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754960-537D-41C4-8E2A-65D9FF42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994" y="324971"/>
            <a:ext cx="1806320" cy="1806319"/>
          </a:xfrm>
          <a:prstGeom prst="rect">
            <a:avLst/>
          </a:prstGeom>
        </p:spPr>
      </p:pic>
      <p:pic>
        <p:nvPicPr>
          <p:cNvPr id="5" name="Picture 5" descr="A picture containing toilet, bathroom, indoor, wall&#10;&#10;Description automatically generated">
            <a:extLst>
              <a:ext uri="{FF2B5EF4-FFF2-40B4-BE49-F238E27FC236}">
                <a16:creationId xmlns:a16="http://schemas.microsoft.com/office/drawing/2014/main" id="{B9C99F9F-0DA8-481F-8C1A-75BED4AB8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137" y="3512236"/>
            <a:ext cx="3603926" cy="2718706"/>
          </a:xfrm>
          <a:prstGeom prst="rect">
            <a:avLst/>
          </a:prstGeom>
        </p:spPr>
      </p:pic>
      <p:pic>
        <p:nvPicPr>
          <p:cNvPr id="6" name="Picture 6" descr="A picture containing toilet&#10;&#10;Description automatically generated">
            <a:extLst>
              <a:ext uri="{FF2B5EF4-FFF2-40B4-BE49-F238E27FC236}">
                <a16:creationId xmlns:a16="http://schemas.microsoft.com/office/drawing/2014/main" id="{BD5BE664-242E-41CC-91A9-F3DBB82A5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61" y="2992904"/>
            <a:ext cx="3086553" cy="3074458"/>
          </a:xfrm>
          <a:prstGeom prst="rect">
            <a:avLst/>
          </a:prstGeom>
        </p:spPr>
      </p:pic>
      <p:pic>
        <p:nvPicPr>
          <p:cNvPr id="7" name="Picture 7" descr="A picture containing toilet, dirty&#10;&#10;Description automatically generated">
            <a:extLst>
              <a:ext uri="{FF2B5EF4-FFF2-40B4-BE49-F238E27FC236}">
                <a16:creationId xmlns:a16="http://schemas.microsoft.com/office/drawing/2014/main" id="{6F8C777A-FF25-4CD4-BEBD-D14099C9F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18" y="2440709"/>
            <a:ext cx="2143125" cy="2143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139BA1-0852-4F93-856F-16F9BB8072AD}"/>
              </a:ext>
            </a:extLst>
          </p:cNvPr>
          <p:cNvSpPr txBox="1"/>
          <p:nvPr/>
        </p:nvSpPr>
        <p:spPr>
          <a:xfrm>
            <a:off x="4958862" y="2272323"/>
            <a:ext cx="39155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Toilet Safety Frame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09868A-4AC1-4488-9E83-1373A3FCF2C6}"/>
              </a:ext>
            </a:extLst>
          </p:cNvPr>
          <p:cNvSpPr txBox="1"/>
          <p:nvPr/>
        </p:nvSpPr>
        <p:spPr>
          <a:xfrm>
            <a:off x="891198" y="4710967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Grab bars 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2DC12-9265-4251-8992-17FB8A04F53F}"/>
              </a:ext>
            </a:extLst>
          </p:cNvPr>
          <p:cNvSpPr txBox="1"/>
          <p:nvPr/>
        </p:nvSpPr>
        <p:spPr>
          <a:xfrm>
            <a:off x="7559920" y="6143381"/>
            <a:ext cx="44821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Flip up Grab Bars</a:t>
            </a:r>
          </a:p>
        </p:txBody>
      </p:sp>
    </p:spTree>
    <p:extLst>
      <p:ext uri="{BB962C8B-B14F-4D97-AF65-F5344CB8AC3E}">
        <p14:creationId xmlns:p14="http://schemas.microsoft.com/office/powerpoint/2010/main" val="2082252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2F03-AB14-4232-85DF-5750B223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Toileting</a:t>
            </a:r>
          </a:p>
        </p:txBody>
      </p:sp>
      <p:pic>
        <p:nvPicPr>
          <p:cNvPr id="4" name="Picture 4" descr="A picture containing object, toilet&#10;&#10;Description automatically generated">
            <a:extLst>
              <a:ext uri="{FF2B5EF4-FFF2-40B4-BE49-F238E27FC236}">
                <a16:creationId xmlns:a16="http://schemas.microsoft.com/office/drawing/2014/main" id="{4B214DF8-020E-4781-A33A-14A0737C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952" y="408895"/>
            <a:ext cx="3678011" cy="367801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5BEE578-3A02-47BD-A593-8944BD45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1" y="1545771"/>
            <a:ext cx="3548742" cy="3548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5D25D3-E3E7-4C8E-91DB-B03E06CC4B33}"/>
              </a:ext>
            </a:extLst>
          </p:cNvPr>
          <p:cNvSpPr txBox="1"/>
          <p:nvPr/>
        </p:nvSpPr>
        <p:spPr>
          <a:xfrm>
            <a:off x="8654144" y="4223658"/>
            <a:ext cx="336368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+mn-lt"/>
                <a:cs typeface="+mn-lt"/>
              </a:rPr>
              <a:t>Bidet- </a:t>
            </a:r>
            <a:r>
              <a:rPr lang="en-US" sz="3200" dirty="0" err="1">
                <a:ea typeface="+mn-lt"/>
                <a:cs typeface="+mn-lt"/>
              </a:rPr>
              <a:t>Pericare</a:t>
            </a:r>
            <a:r>
              <a:rPr lang="en-US" sz="3200" dirty="0">
                <a:ea typeface="+mn-lt"/>
                <a:cs typeface="+mn-lt"/>
              </a:rPr>
              <a:t> 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36B91-BA3F-421F-A1A1-1910FDD99F07}"/>
              </a:ext>
            </a:extLst>
          </p:cNvPr>
          <p:cNvSpPr txBox="1"/>
          <p:nvPr/>
        </p:nvSpPr>
        <p:spPr>
          <a:xfrm>
            <a:off x="175532" y="5193847"/>
            <a:ext cx="42454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+mn-lt"/>
                <a:cs typeface="+mn-lt"/>
              </a:rPr>
              <a:t>Bedside Commode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ADF9C-893C-4C5C-BEBC-FCE54C0037FF}"/>
              </a:ext>
            </a:extLst>
          </p:cNvPr>
          <p:cNvSpPr txBox="1"/>
          <p:nvPr/>
        </p:nvSpPr>
        <p:spPr>
          <a:xfrm>
            <a:off x="4835979" y="2887436"/>
            <a:ext cx="27431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+mn-lt"/>
                <a:cs typeface="+mn-lt"/>
              </a:rPr>
              <a:t>Automatic </a:t>
            </a:r>
          </a:p>
          <a:p>
            <a:pPr algn="ctr"/>
            <a:r>
              <a:rPr lang="en-US" sz="3200" dirty="0">
                <a:ea typeface="+mn-lt"/>
                <a:cs typeface="+mn-lt"/>
              </a:rPr>
              <a:t>Air Freshener</a:t>
            </a:r>
            <a:endParaRPr lang="en-US" sz="32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5F72695-3DC7-4252-8805-DBACD56FC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4" y="108857"/>
            <a:ext cx="2743200" cy="2743200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57B4509-383A-4435-BE71-B5F7E7230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771" y="4038599"/>
            <a:ext cx="2558143" cy="25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AD5A-48A1-4D2F-AA65-7C3F8199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/>
              <a:t>Night Time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D2229-1A2E-408C-8017-A77CEAD0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6088" y="938947"/>
            <a:ext cx="8946541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>
              <a:buClr>
                <a:srgbClr val="8AD0D6"/>
              </a:buClr>
              <a:buNone/>
            </a:pPr>
            <a:endParaRPr lang="en-US" sz="3400" dirty="0"/>
          </a:p>
          <a:p>
            <a:pPr lvl="2">
              <a:buClr>
                <a:srgbClr val="8AD0D6"/>
              </a:buClr>
            </a:pPr>
            <a:r>
              <a:rPr lang="en-US" sz="3400" dirty="0"/>
              <a:t>Timers</a:t>
            </a:r>
          </a:p>
          <a:p>
            <a:pPr lvl="2">
              <a:buClr>
                <a:srgbClr val="8AD0D6"/>
              </a:buClr>
            </a:pPr>
            <a:r>
              <a:rPr lang="en-US" sz="3400" dirty="0"/>
              <a:t>Clapper Lights</a:t>
            </a:r>
          </a:p>
          <a:p>
            <a:pPr lvl="2">
              <a:buClr>
                <a:srgbClr val="8AD0D6"/>
              </a:buClr>
            </a:pPr>
            <a:r>
              <a:rPr lang="en-US" sz="3400" dirty="0"/>
              <a:t>Voice Activated</a:t>
            </a:r>
          </a:p>
          <a:p>
            <a:pPr lvl="2">
              <a:buClr>
                <a:srgbClr val="8AD0D6"/>
              </a:buClr>
            </a:pPr>
            <a:r>
              <a:rPr lang="en-US" sz="3400" dirty="0"/>
              <a:t>Motion </a:t>
            </a:r>
            <a:r>
              <a:rPr lang="en-US" sz="3400" dirty="0" err="1"/>
              <a:t>Sensored</a:t>
            </a:r>
            <a:endParaRPr lang="en-US" sz="3400" dirty="0"/>
          </a:p>
          <a:p>
            <a:pPr lvl="2">
              <a:buClr>
                <a:srgbClr val="8AD0D6"/>
              </a:buClr>
            </a:pPr>
            <a:r>
              <a:rPr lang="en-US" sz="3400" dirty="0"/>
              <a:t>Strip Lighting</a:t>
            </a:r>
          </a:p>
          <a:p>
            <a:pPr lvl="2">
              <a:buClr>
                <a:srgbClr val="8AD0D6"/>
              </a:buClr>
            </a:pPr>
            <a:r>
              <a:rPr lang="en-US" sz="3400" dirty="0"/>
              <a:t>Toilet-Bowl Light </a:t>
            </a:r>
          </a:p>
          <a:p>
            <a:pPr lvl="3">
              <a:buClr>
                <a:srgbClr val="8AD0D6"/>
              </a:buClr>
            </a:pPr>
            <a:endParaRPr lang="en-US" dirty="0"/>
          </a:p>
        </p:txBody>
      </p:sp>
      <p:pic>
        <p:nvPicPr>
          <p:cNvPr id="7" name="Picture 7" descr="A picture containing wall, white, light&#10;&#10;Description automatically generated">
            <a:extLst>
              <a:ext uri="{FF2B5EF4-FFF2-40B4-BE49-F238E27FC236}">
                <a16:creationId xmlns:a16="http://schemas.microsoft.com/office/drawing/2014/main" id="{6B274D6E-9810-4C3F-A519-47E5E5515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705" y="4048276"/>
            <a:ext cx="2489200" cy="2465010"/>
          </a:xfrm>
          <a:prstGeom prst="rect">
            <a:avLst/>
          </a:prstGeom>
        </p:spPr>
      </p:pic>
      <p:pic>
        <p:nvPicPr>
          <p:cNvPr id="8" name="Picture 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B475CF3B-333C-4B87-A6DE-0835A1D5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31" y="1591884"/>
            <a:ext cx="3047546" cy="2307469"/>
          </a:xfrm>
          <a:prstGeom prst="rect">
            <a:avLst/>
          </a:prstGeom>
        </p:spPr>
      </p:pic>
      <p:pic>
        <p:nvPicPr>
          <p:cNvPr id="9" name="Picture 9" descr="A picture containing indoor, bed, bedroom&#10;&#10;Description automatically generated">
            <a:extLst>
              <a:ext uri="{FF2B5EF4-FFF2-40B4-BE49-F238E27FC236}">
                <a16:creationId xmlns:a16="http://schemas.microsoft.com/office/drawing/2014/main" id="{51A94DA0-71A1-41D3-919B-344B5B99C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980" y="4047596"/>
            <a:ext cx="4392535" cy="2457902"/>
          </a:xfrm>
          <a:prstGeom prst="rect">
            <a:avLst/>
          </a:prstGeom>
        </p:spPr>
      </p:pic>
      <p:pic>
        <p:nvPicPr>
          <p:cNvPr id="4" name="Picture 4" descr="A picture containing toilet, blue&#10;&#10;Description automatically generated">
            <a:extLst>
              <a:ext uri="{FF2B5EF4-FFF2-40B4-BE49-F238E27FC236}">
                <a16:creationId xmlns:a16="http://schemas.microsoft.com/office/drawing/2014/main" id="{5F15CDE4-934C-4E62-AFE3-4614B0E6F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199" y="1523999"/>
            <a:ext cx="2373086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649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1783F9E39C6143B2942F3815AD199D" ma:contentTypeVersion="13" ma:contentTypeDescription="Create a new document." ma:contentTypeScope="" ma:versionID="c5f9d831a499722bf1620d6787ce8ef9">
  <xsd:schema xmlns:xsd="http://www.w3.org/2001/XMLSchema" xmlns:xs="http://www.w3.org/2001/XMLSchema" xmlns:p="http://schemas.microsoft.com/office/2006/metadata/properties" xmlns:ns2="4f7f5c37-561b-4b06-8e12-e4d5776365ef" xmlns:ns3="166e0ee6-762f-4334-8215-880370ecf749" targetNamespace="http://schemas.microsoft.com/office/2006/metadata/properties" ma:root="true" ma:fieldsID="2fbeb563e2c790bd008335b132ccec5b" ns2:_="" ns3:_="">
    <xsd:import namespace="4f7f5c37-561b-4b06-8e12-e4d5776365ef"/>
    <xsd:import namespace="166e0ee6-762f-4334-8215-880370ecf7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7f5c37-561b-4b06-8e12-e4d577636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e0ee6-762f-4334-8215-880370ecf74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A1786B-D6BD-45A5-A710-428842EF1552}"/>
</file>

<file path=customXml/itemProps2.xml><?xml version="1.0" encoding="utf-8"?>
<ds:datastoreItem xmlns:ds="http://schemas.openxmlformats.org/officeDocument/2006/customXml" ds:itemID="{5789D839-1C40-4170-8D8E-60BEFAF0D2F8}"/>
</file>

<file path=customXml/itemProps3.xml><?xml version="1.0" encoding="utf-8"?>
<ds:datastoreItem xmlns:ds="http://schemas.openxmlformats.org/officeDocument/2006/customXml" ds:itemID="{5D5B148A-B6B7-45AC-A9A8-6F6F172662B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Ion</vt:lpstr>
      <vt:lpstr>Ataxia Hacks Tips from an Occupational Therapist  </vt:lpstr>
      <vt:lpstr>What is Occupational Therapy?</vt:lpstr>
      <vt:lpstr>A Walk Through Life</vt:lpstr>
      <vt:lpstr>Disclaimer</vt:lpstr>
      <vt:lpstr>Starting the Day</vt:lpstr>
      <vt:lpstr>Bathroom Access</vt:lpstr>
      <vt:lpstr>Toileting</vt:lpstr>
      <vt:lpstr>Toileting</vt:lpstr>
      <vt:lpstr>Night Time Lighting</vt:lpstr>
      <vt:lpstr>Oral Hygiene</vt:lpstr>
      <vt:lpstr>Tremor Reduction</vt:lpstr>
      <vt:lpstr>PowerPoint Presentation</vt:lpstr>
      <vt:lpstr>Upper Body Dressing</vt:lpstr>
      <vt:lpstr>Lower Body Dressing- Pants</vt:lpstr>
      <vt:lpstr>Lower Body Dressing- Socks</vt:lpstr>
      <vt:lpstr>Lower Body Dressing- Shoes</vt:lpstr>
      <vt:lpstr>Lower Body Dressing- Shoes</vt:lpstr>
      <vt:lpstr>Lower Body Dressing- Socks/Shoes</vt:lpstr>
      <vt:lpstr>Eating</vt:lpstr>
      <vt:lpstr>Bathing </vt:lpstr>
      <vt:lpstr>Bathing </vt:lpstr>
      <vt:lpstr>Bathing </vt:lpstr>
      <vt:lpstr>Bathing </vt:lpstr>
      <vt:lpstr>Bathing </vt:lpstr>
      <vt:lpstr>Safety</vt:lpstr>
      <vt:lpstr>Walker Accessories  </vt:lpstr>
      <vt:lpstr>Walker Tips </vt:lpstr>
      <vt:lpstr>References</vt:lpstr>
      <vt:lpstr>Resources </vt:lpstr>
      <vt:lpstr>Resources 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/>
  <cp:lastModifiedBy/>
  <cp:revision>1088</cp:revision>
  <dcterms:created xsi:type="dcterms:W3CDTF">2022-01-22T18:29:11Z</dcterms:created>
  <dcterms:modified xsi:type="dcterms:W3CDTF">2022-02-02T14:40:02Z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0x010100B51783F9E39C6143B2942F3815AD199D</vt:lpwstr>
  </property>
</Properties>
</file>