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4" r:id="rId2"/>
    <p:sldId id="285" r:id="rId3"/>
    <p:sldId id="289" r:id="rId4"/>
    <p:sldId id="256" r:id="rId5"/>
    <p:sldId id="286" r:id="rId6"/>
    <p:sldId id="257" r:id="rId7"/>
    <p:sldId id="282" r:id="rId8"/>
    <p:sldId id="281" r:id="rId9"/>
    <p:sldId id="271" r:id="rId10"/>
    <p:sldId id="273" r:id="rId11"/>
    <p:sldId id="259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890"/>
    <a:srgbClr val="56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206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DEPEW" userId="aeecc89f68a4634b" providerId="LiveId" clId="{DCB0F19D-784E-40DD-9AEF-0B0FF0436226}"/>
    <pc:docChg chg="undo custSel addSld delSld modSld sldOrd modShowInfo">
      <pc:chgData name="CHARLOTTE DEPEW" userId="aeecc89f68a4634b" providerId="LiveId" clId="{DCB0F19D-784E-40DD-9AEF-0B0FF0436226}" dt="2022-02-15T19:04:03.925" v="566" actId="2696"/>
      <pc:docMkLst>
        <pc:docMk/>
      </pc:docMkLst>
      <pc:sldChg chg="modSp mod">
        <pc:chgData name="CHARLOTTE DEPEW" userId="aeecc89f68a4634b" providerId="LiveId" clId="{DCB0F19D-784E-40DD-9AEF-0B0FF0436226}" dt="2022-02-14T18:12:29.979" v="449" actId="20577"/>
        <pc:sldMkLst>
          <pc:docMk/>
          <pc:sldMk cId="2607770805" sldId="256"/>
        </pc:sldMkLst>
        <pc:spChg chg="mod">
          <ac:chgData name="CHARLOTTE DEPEW" userId="aeecc89f68a4634b" providerId="LiveId" clId="{DCB0F19D-784E-40DD-9AEF-0B0FF0436226}" dt="2022-02-14T18:12:29.979" v="449" actId="20577"/>
          <ac:spMkLst>
            <pc:docMk/>
            <pc:sldMk cId="2607770805" sldId="256"/>
            <ac:spMk id="5" creationId="{00000000-0000-0000-0000-000000000000}"/>
          </ac:spMkLst>
        </pc:spChg>
      </pc:sldChg>
      <pc:sldChg chg="modSp mod">
        <pc:chgData name="CHARLOTTE DEPEW" userId="aeecc89f68a4634b" providerId="LiveId" clId="{DCB0F19D-784E-40DD-9AEF-0B0FF0436226}" dt="2022-02-13T19:32:36.885" v="340" actId="20577"/>
        <pc:sldMkLst>
          <pc:docMk/>
          <pc:sldMk cId="1079034007" sldId="257"/>
        </pc:sldMkLst>
        <pc:spChg chg="mod">
          <ac:chgData name="CHARLOTTE DEPEW" userId="aeecc89f68a4634b" providerId="LiveId" clId="{DCB0F19D-784E-40DD-9AEF-0B0FF0436226}" dt="2022-02-13T19:32:36.885" v="340" actId="20577"/>
          <ac:spMkLst>
            <pc:docMk/>
            <pc:sldMk cId="1079034007" sldId="257"/>
            <ac:spMk id="3" creationId="{00000000-0000-0000-0000-000000000000}"/>
          </ac:spMkLst>
        </pc:spChg>
      </pc:sldChg>
      <pc:sldChg chg="modSp mod">
        <pc:chgData name="CHARLOTTE DEPEW" userId="aeecc89f68a4634b" providerId="LiveId" clId="{DCB0F19D-784E-40DD-9AEF-0B0FF0436226}" dt="2022-02-15T19:03:19.866" v="564" actId="20577"/>
        <pc:sldMkLst>
          <pc:docMk/>
          <pc:sldMk cId="569647123" sldId="259"/>
        </pc:sldMkLst>
        <pc:spChg chg="mod">
          <ac:chgData name="CHARLOTTE DEPEW" userId="aeecc89f68a4634b" providerId="LiveId" clId="{DCB0F19D-784E-40DD-9AEF-0B0FF0436226}" dt="2022-02-14T21:08:31.933" v="530" actId="20577"/>
          <ac:spMkLst>
            <pc:docMk/>
            <pc:sldMk cId="569647123" sldId="259"/>
            <ac:spMk id="7" creationId="{8CD42D8C-8C86-4C15-B519-C1936F0FF879}"/>
          </ac:spMkLst>
        </pc:spChg>
        <pc:spChg chg="mod">
          <ac:chgData name="CHARLOTTE DEPEW" userId="aeecc89f68a4634b" providerId="LiveId" clId="{DCB0F19D-784E-40DD-9AEF-0B0FF0436226}" dt="2022-02-15T19:03:19.866" v="564" actId="20577"/>
          <ac:spMkLst>
            <pc:docMk/>
            <pc:sldMk cId="569647123" sldId="259"/>
            <ac:spMk id="8" creationId="{273BE39C-7481-475D-9986-189822300968}"/>
          </ac:spMkLst>
        </pc:spChg>
      </pc:sldChg>
      <pc:sldChg chg="modSp del mod ord">
        <pc:chgData name="CHARLOTTE DEPEW" userId="aeecc89f68a4634b" providerId="LiveId" clId="{DCB0F19D-784E-40DD-9AEF-0B0FF0436226}" dt="2022-02-14T17:55:37.533" v="343" actId="2696"/>
        <pc:sldMkLst>
          <pc:docMk/>
          <pc:sldMk cId="3532252106" sldId="283"/>
        </pc:sldMkLst>
        <pc:spChg chg="mod">
          <ac:chgData name="CHARLOTTE DEPEW" userId="aeecc89f68a4634b" providerId="LiveId" clId="{DCB0F19D-784E-40DD-9AEF-0B0FF0436226}" dt="2022-02-12T23:30:21.373" v="4" actId="27636"/>
          <ac:spMkLst>
            <pc:docMk/>
            <pc:sldMk cId="3532252106" sldId="283"/>
            <ac:spMk id="3" creationId="{00000000-0000-0000-0000-000000000000}"/>
          </ac:spMkLst>
        </pc:spChg>
      </pc:sldChg>
      <pc:sldChg chg="modSp mod">
        <pc:chgData name="CHARLOTTE DEPEW" userId="aeecc89f68a4634b" providerId="LiveId" clId="{DCB0F19D-784E-40DD-9AEF-0B0FF0436226}" dt="2022-02-15T18:54:07.044" v="561" actId="6549"/>
        <pc:sldMkLst>
          <pc:docMk/>
          <pc:sldMk cId="4147189279" sldId="284"/>
        </pc:sldMkLst>
        <pc:spChg chg="mod">
          <ac:chgData name="CHARLOTTE DEPEW" userId="aeecc89f68a4634b" providerId="LiveId" clId="{DCB0F19D-784E-40DD-9AEF-0B0FF0436226}" dt="2022-02-15T18:54:07.044" v="561" actId="6549"/>
          <ac:spMkLst>
            <pc:docMk/>
            <pc:sldMk cId="4147189279" sldId="284"/>
            <ac:spMk id="4" creationId="{354A2F04-70AB-4647-97CE-B8FC86EF09E2}"/>
          </ac:spMkLst>
        </pc:spChg>
      </pc:sldChg>
      <pc:sldChg chg="add">
        <pc:chgData name="CHARLOTTE DEPEW" userId="aeecc89f68a4634b" providerId="LiveId" clId="{DCB0F19D-784E-40DD-9AEF-0B0FF0436226}" dt="2022-02-12T23:30:04.686" v="2"/>
        <pc:sldMkLst>
          <pc:docMk/>
          <pc:sldMk cId="1274695289" sldId="285"/>
        </pc:sldMkLst>
      </pc:sldChg>
      <pc:sldChg chg="del">
        <pc:chgData name="CHARLOTTE DEPEW" userId="aeecc89f68a4634b" providerId="LiveId" clId="{DCB0F19D-784E-40DD-9AEF-0B0FF0436226}" dt="2022-02-12T23:29:42.487" v="1" actId="2696"/>
        <pc:sldMkLst>
          <pc:docMk/>
          <pc:sldMk cId="1899931407" sldId="285"/>
        </pc:sldMkLst>
      </pc:sldChg>
      <pc:sldChg chg="modSp mod">
        <pc:chgData name="CHARLOTTE DEPEW" userId="aeecc89f68a4634b" providerId="LiveId" clId="{DCB0F19D-784E-40DD-9AEF-0B0FF0436226}" dt="2022-02-13T19:22:28.664" v="178" actId="20577"/>
        <pc:sldMkLst>
          <pc:docMk/>
          <pc:sldMk cId="2472365253" sldId="286"/>
        </pc:sldMkLst>
        <pc:spChg chg="mod">
          <ac:chgData name="CHARLOTTE DEPEW" userId="aeecc89f68a4634b" providerId="LiveId" clId="{DCB0F19D-784E-40DD-9AEF-0B0FF0436226}" dt="2022-02-13T19:22:28.664" v="178" actId="20577"/>
          <ac:spMkLst>
            <pc:docMk/>
            <pc:sldMk cId="2472365253" sldId="286"/>
            <ac:spMk id="3" creationId="{00000000-0000-0000-0000-000000000000}"/>
          </ac:spMkLst>
        </pc:spChg>
      </pc:sldChg>
      <pc:sldChg chg="del">
        <pc:chgData name="CHARLOTTE DEPEW" userId="aeecc89f68a4634b" providerId="LiveId" clId="{DCB0F19D-784E-40DD-9AEF-0B0FF0436226}" dt="2022-02-15T19:04:03.925" v="566" actId="2696"/>
        <pc:sldMkLst>
          <pc:docMk/>
          <pc:sldMk cId="936675216" sldId="287"/>
        </pc:sldMkLst>
      </pc:sldChg>
      <pc:sldChg chg="del">
        <pc:chgData name="CHARLOTTE DEPEW" userId="aeecc89f68a4634b" providerId="LiveId" clId="{DCB0F19D-784E-40DD-9AEF-0B0FF0436226}" dt="2022-02-15T19:03:56.155" v="565" actId="2696"/>
        <pc:sldMkLst>
          <pc:docMk/>
          <pc:sldMk cId="3059024436" sldId="288"/>
        </pc:sldMkLst>
      </pc:sldChg>
      <pc:sldChg chg="modSp add mod">
        <pc:chgData name="CHARLOTTE DEPEW" userId="aeecc89f68a4634b" providerId="LiveId" clId="{DCB0F19D-784E-40DD-9AEF-0B0FF0436226}" dt="2022-02-14T18:02:10.104" v="404" actId="14100"/>
        <pc:sldMkLst>
          <pc:docMk/>
          <pc:sldMk cId="1278097871" sldId="289"/>
        </pc:sldMkLst>
        <pc:spChg chg="mod">
          <ac:chgData name="CHARLOTTE DEPEW" userId="aeecc89f68a4634b" providerId="LiveId" clId="{DCB0F19D-784E-40DD-9AEF-0B0FF0436226}" dt="2022-02-14T18:02:10.104" v="404" actId="14100"/>
          <ac:spMkLst>
            <pc:docMk/>
            <pc:sldMk cId="1278097871" sldId="28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43143-33F1-4CD7-82D2-C2EF0D32F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4CC228-7B9D-4EE4-9F74-C0DB186C35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60111-8CB5-43B5-AD65-53CD93B2679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115A2-E564-4860-8B36-06A2494DEF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DBF2F1-DA77-493D-A85C-136FBC594B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D5516-30AD-4019-8B79-D8AE9E5E5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49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63EBD-B488-4A03-BF65-74F32A5484D8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BDEF3-3252-4000-A07B-B66A6CB32A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41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BBDEF3-3252-4000-A07B-B66A6CB32A8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995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Ataxians</a:t>
            </a:r>
            <a:r>
              <a:rPr lang="en-US" baseline="0" dirty="0"/>
              <a:t> often have incontinence issues.  These bags come in different sizes.  After a week in my trash, there is still no odor, even during hot summer days.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00425-EDB6-448B-A16D-3858C17A1BD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baseline="0" dirty="0"/>
              <a:t> prepared this primarily for those who are new to ataxia.</a:t>
            </a:r>
          </a:p>
          <a:p>
            <a:r>
              <a:rPr lang="en-US" baseline="0" dirty="0"/>
              <a:t>And I hope I answer questions submitted by you to NAF via email a few weeks back</a:t>
            </a:r>
          </a:p>
          <a:p>
            <a:endParaRPr lang="en-US" baseline="0" dirty="0"/>
          </a:p>
          <a:p>
            <a:r>
              <a:rPr lang="en-US" dirty="0"/>
              <a:t>Goal: no falls, no injury, make ataxia life less frustrating</a:t>
            </a:r>
          </a:p>
          <a:p>
            <a:endParaRPr lang="en-US" dirty="0"/>
          </a:p>
          <a:p>
            <a:r>
              <a:rPr lang="en-US" dirty="0"/>
              <a:t>Take action before you need an assistive device, it will be there when you need it</a:t>
            </a:r>
          </a:p>
          <a:p>
            <a:r>
              <a:rPr lang="en-US" dirty="0"/>
              <a:t>Accidents happen,</a:t>
            </a:r>
            <a:r>
              <a:rPr lang="en-US" baseline="0" dirty="0"/>
              <a:t> you may need a W?C if you sprain your ankle, have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00425-EDB6-448B-A16D-3858C17A1BD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1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3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668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20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190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617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61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1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6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7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0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60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75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1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AAAD-F4CE-4F73-B42B-4C9A642E8D7E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978C87-B824-44BC-BEAC-190CD0F5C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1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ddenbrain.org/" TargetMode="External"/><Relationship Id="rId2" Type="http://schemas.openxmlformats.org/officeDocument/2006/relationships/hyperlink" Target="http://www.ataxia.org/what-is/ataxi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A2F04-70AB-4647-97CE-B8FC86EF0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6952" y="981635"/>
            <a:ext cx="6024283" cy="1909483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1" dirty="0"/>
              <a:t>ATAXIA HACKS</a:t>
            </a:r>
            <a:br>
              <a:rPr lang="en-US" b="1" dirty="0"/>
            </a:br>
            <a:endParaRPr lang="en-US" sz="4000" b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D580637-087A-4A07-876C-35BD4C838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5142" y="4392301"/>
            <a:ext cx="4222376" cy="601445"/>
          </a:xfrm>
        </p:spPr>
        <p:txBody>
          <a:bodyPr>
            <a:normAutofit/>
          </a:bodyPr>
          <a:lstStyle/>
          <a:p>
            <a:r>
              <a:rPr lang="en-US" sz="3200" b="1" dirty="0"/>
              <a:t>By Charlotte DePew</a:t>
            </a:r>
          </a:p>
        </p:txBody>
      </p:sp>
    </p:spTree>
    <p:extLst>
      <p:ext uri="{BB962C8B-B14F-4D97-AF65-F5344CB8AC3E}">
        <p14:creationId xmlns:p14="http://schemas.microsoft.com/office/powerpoint/2010/main" val="414718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sz="5400" dirty="0">
                <a:latin typeface="+mn-lt"/>
              </a:rPr>
            </a:br>
            <a:br>
              <a:rPr lang="en-US" sz="5400" dirty="0">
                <a:latin typeface="+mn-lt"/>
              </a:rPr>
            </a:br>
            <a:endParaRPr lang="en-US" sz="54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106315" y="770968"/>
            <a:ext cx="4232866" cy="854659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EATING OUT?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143272" y="2067417"/>
            <a:ext cx="4641850" cy="345597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565656"/>
                </a:solidFill>
              </a:rPr>
              <a:t>Ask kitchen to cut into bite-sized pieces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565656"/>
                </a:solidFill>
              </a:rPr>
              <a:t>Ask to fill cups 1/2 to 2/3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565656"/>
                </a:solidFill>
              </a:rPr>
              <a:t>Wine glass issues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565656"/>
                </a:solidFill>
              </a:rPr>
              <a:t>Bring your accessories 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019" y="972813"/>
            <a:ext cx="3985802" cy="4550583"/>
          </a:xfrm>
        </p:spPr>
      </p:pic>
    </p:spTree>
    <p:extLst>
      <p:ext uri="{BB962C8B-B14F-4D97-AF65-F5344CB8AC3E}">
        <p14:creationId xmlns:p14="http://schemas.microsoft.com/office/powerpoint/2010/main" val="622373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CD42D8C-8C86-4C15-B519-C1936F0FF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945" y="632012"/>
            <a:ext cx="4173023" cy="1048871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REMEMBER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73BE39C-7481-475D-9986-189822300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5989" y="1909544"/>
            <a:ext cx="8829674" cy="4191217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4400" b="1" dirty="0">
                <a:solidFill>
                  <a:schemeClr val="tx1"/>
                </a:solidFill>
              </a:rPr>
              <a:t>Safety #1 goal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4400" b="1" dirty="0">
                <a:solidFill>
                  <a:schemeClr val="tx1"/>
                </a:solidFill>
              </a:rPr>
              <a:t>Be proactive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4400" b="1" dirty="0">
                <a:solidFill>
                  <a:schemeClr val="tx1"/>
                </a:solidFill>
              </a:rPr>
              <a:t>Life is not what happens to you,</a:t>
            </a:r>
            <a:endParaRPr lang="en-US" sz="8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4400" b="1" dirty="0">
                <a:solidFill>
                  <a:schemeClr val="tx1"/>
                </a:solidFill>
              </a:rPr>
              <a:t>but how you react to it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69647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3" b="14949"/>
          <a:stretch/>
        </p:blipFill>
        <p:spPr>
          <a:xfrm>
            <a:off x="2859814" y="845774"/>
            <a:ext cx="6619611" cy="544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4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5A48-80FC-41D8-912C-24F730478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2138" y="1129552"/>
            <a:ext cx="3794428" cy="802341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My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9DED1-3E20-490F-A206-758131A7E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6890964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Diagnosed 1998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Friedreich’s ataxia (recessive)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Feared loss of retirement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Afraid to share with </a:t>
            </a:r>
            <a:r>
              <a:rPr lang="en-US" sz="3200" b="1" u="sng" dirty="0"/>
              <a:t>anyone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746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044" y="756456"/>
            <a:ext cx="5772735" cy="795617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Grieving Stages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89212" y="2133600"/>
            <a:ext cx="7517314" cy="3967944"/>
          </a:xfrm>
        </p:spPr>
        <p:txBody>
          <a:bodyPr>
            <a:normAutofit fontScale="77500" lnSpcReduction="20000"/>
          </a:bodyPr>
          <a:lstStyle/>
          <a:p>
            <a:r>
              <a:rPr lang="en-US" sz="4200" b="1" dirty="0">
                <a:solidFill>
                  <a:schemeClr val="tx1"/>
                </a:solidFill>
              </a:rPr>
              <a:t>Shock, denial, anger, bargaining,  depression, resolution</a:t>
            </a:r>
          </a:p>
          <a:p>
            <a:endParaRPr lang="en-US" sz="13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4000" b="1" dirty="0"/>
              <a:t>Significant others grieve w you</a:t>
            </a:r>
          </a:p>
          <a:p>
            <a:endParaRPr lang="en-US" sz="1100" b="1" dirty="0"/>
          </a:p>
          <a:p>
            <a:r>
              <a:rPr lang="en-US" sz="4000" b="1" dirty="0"/>
              <a:t>Resolution: </a:t>
            </a:r>
          </a:p>
          <a:p>
            <a:pPr lvl="1"/>
            <a:r>
              <a:rPr lang="en-US" sz="3400" b="1" dirty="0"/>
              <a:t>Accepting that ataxia is progressive</a:t>
            </a:r>
          </a:p>
          <a:p>
            <a:pPr lvl="1"/>
            <a:r>
              <a:rPr lang="en-US" sz="3400" b="1" dirty="0"/>
              <a:t>It is what it is</a:t>
            </a:r>
          </a:p>
          <a:p>
            <a:pPr lvl="1"/>
            <a:r>
              <a:rPr lang="en-US" sz="3400" b="1" dirty="0"/>
              <a:t>You can still live life</a:t>
            </a:r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7809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68028" y="409508"/>
            <a:ext cx="7840288" cy="85781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DIALOG  IN  YOUR  HEAD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68028" y="1770388"/>
            <a:ext cx="8322499" cy="4173211"/>
          </a:xfrm>
          <a:noFill/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Distorted, Negative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b="1" dirty="0"/>
              <a:t>“I can’t”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Can change over time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9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Ignore “What others may think”; </a:t>
            </a:r>
            <a:r>
              <a:rPr lang="en-US" sz="3200" b="1" u="sng" dirty="0">
                <a:solidFill>
                  <a:schemeClr val="tx1"/>
                </a:solidFill>
              </a:rPr>
              <a:t>you do not know others’ thoughts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800" b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</a:rPr>
              <a:t>Others admire your courage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b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800" b="1" dirty="0"/>
          </a:p>
          <a:p>
            <a:pPr>
              <a:buFont typeface="Wingdings" panose="05000000000000000000" pitchFamily="2" charset="2"/>
              <a:buChar char="§"/>
            </a:pPr>
            <a:endParaRPr lang="en-US" sz="8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0777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1902" y="385010"/>
            <a:ext cx="7548602" cy="80363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TOOLS  for HEALING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0083" y="1442083"/>
            <a:ext cx="10201209" cy="503090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dirty="0"/>
              <a:t>Talk to someone about your loss, pain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Never hesitate to ask for help; MAKES OTHERS FEEL GOOD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Ataxia </a:t>
            </a:r>
            <a:r>
              <a:rPr lang="en-US" sz="2400" b="1" dirty="0">
                <a:solidFill>
                  <a:schemeClr val="tx1"/>
                </a:solidFill>
              </a:rPr>
              <a:t>Support Group, new friend(s)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tx1"/>
                </a:solidFill>
              </a:rPr>
              <a:t>Learn about ataxia, e.g., </a:t>
            </a:r>
            <a:r>
              <a:rPr lang="en-US" sz="2400" b="1" i="1" dirty="0">
                <a:solidFill>
                  <a:srgbClr val="37289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www.ataxia.org/what-is/ataxia</a:t>
            </a:r>
            <a:endParaRPr lang="en-US" sz="2400" b="1" i="1" dirty="0">
              <a:solidFill>
                <a:srgbClr val="37289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Podcasts, self-help books, etc.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37289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www.hiddenbrain.org</a:t>
            </a:r>
            <a:r>
              <a:rPr lang="en-US" sz="2400" b="1" i="1" dirty="0">
                <a:solidFill>
                  <a:srgbClr val="372890"/>
                </a:solidFill>
              </a:rPr>
              <a:t>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Handicapped aides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Be proactive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Safety is priority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b="1" i="1" dirty="0">
              <a:solidFill>
                <a:srgbClr val="37289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b="1" i="1" dirty="0">
              <a:solidFill>
                <a:srgbClr val="37289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b="1" i="1" dirty="0">
              <a:solidFill>
                <a:srgbClr val="37289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472365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7548602" cy="803637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FEEL-GOOD  ACTIVITIES  &amp; DO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6295" y="1616895"/>
            <a:ext cx="10201209" cy="48560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b="1" dirty="0"/>
              <a:t>in the morning, plan a “feel-good” activity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Get out of the house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Tackle a procrastinated something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Call someone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b="1" dirty="0"/>
              <a:t>Tidy up:  makeup, shave, dress for going out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b="1" dirty="0"/>
              <a:t>TV: watch comedy over negative talk shows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b="1" dirty="0"/>
              <a:t>Bedtime: 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Focus on what you do not want to loose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 What went well for the day; list them in prayer as thank you items</a:t>
            </a:r>
          </a:p>
        </p:txBody>
      </p:sp>
    </p:spTree>
    <p:extLst>
      <p:ext uri="{BB962C8B-B14F-4D97-AF65-F5344CB8AC3E}">
        <p14:creationId xmlns:p14="http://schemas.microsoft.com/office/powerpoint/2010/main" val="107903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.media-amazon.com/images/I/81OTBne87IL._AC_SL1500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908" y="1129573"/>
            <a:ext cx="1880039" cy="164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46036" y="6533842"/>
            <a:ext cx="483992" cy="487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8" name="Picture 10" descr="https://m.media-amazon.com/images/I/515hAI1M+6L._AC_SL1200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361" y="1436549"/>
            <a:ext cx="2329208" cy="213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014177" y="3067863"/>
            <a:ext cx="45719" cy="204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60" name="Picture 12" descr="https://m.media-amazon.com/images/I/61r-MYhp6KL._AC_SL1500_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191" y="3600315"/>
            <a:ext cx="1946819" cy="193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m.media-amazon.com/images/I/61R5lv6+HGL._AC_SL1184_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017" y="3067863"/>
            <a:ext cx="2138559" cy="213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219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.media-amazon.com/images/I/61a3OI-rUGL._AC_SL11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888" y="1321294"/>
            <a:ext cx="10125075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316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63374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Odor-Lock Bags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07" y="1846263"/>
            <a:ext cx="7151511" cy="4022725"/>
          </a:xfrm>
        </p:spPr>
      </p:pic>
      <p:sp>
        <p:nvSpPr>
          <p:cNvPr id="5" name="TextBox 4"/>
          <p:cNvSpPr txBox="1"/>
          <p:nvPr/>
        </p:nvSpPr>
        <p:spPr>
          <a:xfrm>
            <a:off x="6431623" y="4950824"/>
            <a:ext cx="3130388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/>
              <a:t>Amazon.com</a:t>
            </a:r>
          </a:p>
        </p:txBody>
      </p:sp>
    </p:spTree>
    <p:extLst>
      <p:ext uri="{BB962C8B-B14F-4D97-AF65-F5344CB8AC3E}">
        <p14:creationId xmlns:p14="http://schemas.microsoft.com/office/powerpoint/2010/main" val="42082312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783F9E39C6143B2942F3815AD199D" ma:contentTypeVersion="13" ma:contentTypeDescription="Create a new document." ma:contentTypeScope="" ma:versionID="c5f9d831a499722bf1620d6787ce8ef9">
  <xsd:schema xmlns:xsd="http://www.w3.org/2001/XMLSchema" xmlns:xs="http://www.w3.org/2001/XMLSchema" xmlns:p="http://schemas.microsoft.com/office/2006/metadata/properties" xmlns:ns2="4f7f5c37-561b-4b06-8e12-e4d5776365ef" xmlns:ns3="166e0ee6-762f-4334-8215-880370ecf749" targetNamespace="http://schemas.microsoft.com/office/2006/metadata/properties" ma:root="true" ma:fieldsID="2fbeb563e2c790bd008335b132ccec5b" ns2:_="" ns3:_="">
    <xsd:import namespace="4f7f5c37-561b-4b06-8e12-e4d5776365ef"/>
    <xsd:import namespace="166e0ee6-762f-4334-8215-880370ecf7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f5c37-561b-4b06-8e12-e4d5776365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e0ee6-762f-4334-8215-880370ecf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72AF23-DD1E-45D6-904D-06FDABFE46B3}"/>
</file>

<file path=customXml/itemProps2.xml><?xml version="1.0" encoding="utf-8"?>
<ds:datastoreItem xmlns:ds="http://schemas.openxmlformats.org/officeDocument/2006/customXml" ds:itemID="{4506BAD0-8001-4FA9-A383-6111081E1D86}"/>
</file>

<file path=customXml/itemProps3.xml><?xml version="1.0" encoding="utf-8"?>
<ds:datastoreItem xmlns:ds="http://schemas.openxmlformats.org/officeDocument/2006/customXml" ds:itemID="{15A6B4C8-19B1-4073-8EFA-F50DE6BA4AC1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30393</TotalTime>
  <Words>393</Words>
  <Application>Microsoft Office PowerPoint</Application>
  <PresentationFormat>Widescreen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Wisp</vt:lpstr>
      <vt:lpstr>ATAXIA HACKS </vt:lpstr>
      <vt:lpstr>My Story</vt:lpstr>
      <vt:lpstr>Grieving Stages</vt:lpstr>
      <vt:lpstr>DIALOG  IN  YOUR  HEAD</vt:lpstr>
      <vt:lpstr>TOOLS  for HEALING</vt:lpstr>
      <vt:lpstr>FEEL-GOOD  ACTIVITIES  &amp; DO THEM</vt:lpstr>
      <vt:lpstr>PowerPoint Presentation</vt:lpstr>
      <vt:lpstr>PowerPoint Presentation</vt:lpstr>
      <vt:lpstr>Odor-Lock Bags</vt:lpstr>
      <vt:lpstr>  </vt:lpstr>
      <vt:lpstr>REMEMBER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  IN  YOUR  HEAD</dc:title>
  <dc:creator>CHARLOTTE DEPEW</dc:creator>
  <cp:lastModifiedBy>CHARLOTTE DEPEW</cp:lastModifiedBy>
  <cp:revision>60</cp:revision>
  <cp:lastPrinted>2022-02-14T18:16:32Z</cp:lastPrinted>
  <dcterms:created xsi:type="dcterms:W3CDTF">2020-05-30T17:54:16Z</dcterms:created>
  <dcterms:modified xsi:type="dcterms:W3CDTF">2022-02-15T19:06:02Z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0x010100B51783F9E39C6143B2942F3815AD199D</vt:lpwstr>
  </property>
</Properties>
</file>