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59" r:id="rId3"/>
    <p:sldId id="260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67" autoAdjust="0"/>
  </p:normalViewPr>
  <p:slideViewPr>
    <p:cSldViewPr snapToGrid="0">
      <p:cViewPr>
        <p:scale>
          <a:sx n="45" d="100"/>
          <a:sy n="45" d="100"/>
        </p:scale>
        <p:origin x="140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Moore" userId="b45876b9-d599-4156-9303-f3b5620ef002" providerId="ADAL" clId="{B6E9248E-3173-4AF2-B325-C7B307196855}"/>
    <pc:docChg chg="delSld">
      <pc:chgData name="Lauren Moore" userId="b45876b9-d599-4156-9303-f3b5620ef002" providerId="ADAL" clId="{B6E9248E-3173-4AF2-B325-C7B307196855}" dt="2022-02-16T23:20:29.030" v="1" actId="2696"/>
      <pc:docMkLst>
        <pc:docMk/>
      </pc:docMkLst>
      <pc:sldChg chg="del">
        <pc:chgData name="Lauren Moore" userId="b45876b9-d599-4156-9303-f3b5620ef002" providerId="ADAL" clId="{B6E9248E-3173-4AF2-B325-C7B307196855}" dt="2022-02-16T23:20:26.950" v="0" actId="2696"/>
        <pc:sldMkLst>
          <pc:docMk/>
          <pc:sldMk cId="3353768821" sldId="257"/>
        </pc:sldMkLst>
      </pc:sldChg>
      <pc:sldChg chg="del">
        <pc:chgData name="Lauren Moore" userId="b45876b9-d599-4156-9303-f3b5620ef002" providerId="ADAL" clId="{B6E9248E-3173-4AF2-B325-C7B307196855}" dt="2022-02-16T23:20:29.030" v="1" actId="2696"/>
        <pc:sldMkLst>
          <pc:docMk/>
          <pc:sldMk cId="2417963517" sldId="2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57889-BAAE-4F2C-801A-8985F8815E42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52A66F-2F96-4D22-A380-72514BD3D96F}">
      <dgm:prSet phldrT="[Text]" custT="1"/>
      <dgm:spPr/>
      <dgm:t>
        <a:bodyPr/>
        <a:lstStyle/>
        <a:p>
          <a:pPr algn="l"/>
          <a:r>
            <a:rPr lang="en-US" sz="2000" b="1" i="0" dirty="0"/>
            <a:t>	Diverse Scientists in 	Ataxia Pre-Doctoral 	            Award</a:t>
          </a:r>
          <a:endParaRPr lang="en-US" sz="2000" b="1" dirty="0"/>
        </a:p>
      </dgm:t>
    </dgm:pt>
    <dgm:pt modelId="{DB6B6DD7-F5CE-4DF2-A303-F3D150462A01}" type="parTrans" cxnId="{BEC643CC-DB20-4A23-812B-84FAF4387D2E}">
      <dgm:prSet/>
      <dgm:spPr/>
      <dgm:t>
        <a:bodyPr/>
        <a:lstStyle/>
        <a:p>
          <a:endParaRPr lang="en-US" sz="2000" b="1"/>
        </a:p>
      </dgm:t>
    </dgm:pt>
    <dgm:pt modelId="{C9330C43-C4EF-49AF-BFDD-C055E13F6063}" type="sibTrans" cxnId="{BEC643CC-DB20-4A23-812B-84FAF4387D2E}">
      <dgm:prSet/>
      <dgm:spPr/>
      <dgm:t>
        <a:bodyPr/>
        <a:lstStyle/>
        <a:p>
          <a:endParaRPr lang="en-US" sz="2000" b="1"/>
        </a:p>
      </dgm:t>
    </dgm:pt>
    <dgm:pt modelId="{CE4D89F2-C327-4675-B6EF-6056267F624C}">
      <dgm:prSet phldrT="[Text]" custT="1"/>
      <dgm:spPr/>
      <dgm:t>
        <a:bodyPr/>
        <a:lstStyle/>
        <a:p>
          <a:pPr algn="l"/>
          <a:r>
            <a:rPr lang="en-US" sz="2000" b="1" dirty="0"/>
            <a:t>	          Young             	    Investigators            	          Award</a:t>
          </a:r>
        </a:p>
      </dgm:t>
    </dgm:pt>
    <dgm:pt modelId="{FFC5355E-8261-4045-9510-8E9AB0EEDFE8}" type="parTrans" cxnId="{18911B68-E9A0-4E65-B22B-90D0A70C2948}">
      <dgm:prSet/>
      <dgm:spPr/>
      <dgm:t>
        <a:bodyPr/>
        <a:lstStyle/>
        <a:p>
          <a:endParaRPr lang="en-US" sz="2000" b="1"/>
        </a:p>
      </dgm:t>
    </dgm:pt>
    <dgm:pt modelId="{E1F3550D-D62E-4866-AA20-A171D524DE54}" type="sibTrans" cxnId="{18911B68-E9A0-4E65-B22B-90D0A70C2948}">
      <dgm:prSet/>
      <dgm:spPr/>
      <dgm:t>
        <a:bodyPr/>
        <a:lstStyle/>
        <a:p>
          <a:endParaRPr lang="en-US" sz="2000" b="1"/>
        </a:p>
      </dgm:t>
    </dgm:pt>
    <dgm:pt modelId="{66EE1A1F-A0CC-4ED4-B98F-0C498EFD569C}">
      <dgm:prSet phldrT="[Text]" custT="1"/>
      <dgm:spPr/>
      <dgm:t>
        <a:bodyPr/>
        <a:lstStyle/>
        <a:p>
          <a:pPr algn="l"/>
          <a:r>
            <a:rPr lang="en-US" sz="2000" b="1" dirty="0"/>
            <a:t>                     Research Seed      	      Money Grants</a:t>
          </a:r>
        </a:p>
      </dgm:t>
    </dgm:pt>
    <dgm:pt modelId="{5C814066-FB74-4392-9476-57D8FCDFCC4C}" type="parTrans" cxnId="{3CC8B3BD-274C-49A9-9E4C-5BA482D4BBCF}">
      <dgm:prSet/>
      <dgm:spPr/>
      <dgm:t>
        <a:bodyPr/>
        <a:lstStyle/>
        <a:p>
          <a:endParaRPr lang="en-US" sz="2000" b="1"/>
        </a:p>
      </dgm:t>
    </dgm:pt>
    <dgm:pt modelId="{92AE3E19-1991-491F-94AD-6A3A7E4B2C52}" type="sibTrans" cxnId="{3CC8B3BD-274C-49A9-9E4C-5BA482D4BBCF}">
      <dgm:prSet/>
      <dgm:spPr/>
      <dgm:t>
        <a:bodyPr/>
        <a:lstStyle/>
        <a:p>
          <a:endParaRPr lang="en-US" sz="2000" b="1"/>
        </a:p>
      </dgm:t>
    </dgm:pt>
    <dgm:pt modelId="{5506C195-270D-4337-915E-D933988908E6}">
      <dgm:prSet custT="1"/>
      <dgm:spPr/>
      <dgm:t>
        <a:bodyPr/>
        <a:lstStyle/>
        <a:p>
          <a:pPr algn="l">
            <a:spcAft>
              <a:spcPts val="0"/>
            </a:spcAft>
          </a:pPr>
          <a:r>
            <a:rPr lang="en-US" sz="2000" b="1" dirty="0"/>
            <a:t>	    Post-doctoral </a:t>
          </a:r>
        </a:p>
        <a:p>
          <a:pPr algn="l">
            <a:spcAft>
              <a:spcPts val="0"/>
            </a:spcAft>
          </a:pPr>
          <a:r>
            <a:rPr lang="en-US" sz="2000" b="1" dirty="0"/>
            <a:t>	Fellowship Award</a:t>
          </a:r>
        </a:p>
      </dgm:t>
    </dgm:pt>
    <dgm:pt modelId="{B82F463D-AACF-4700-BB73-6CC73950E027}" type="parTrans" cxnId="{E7987872-0B59-43F7-9667-23CEF42235C2}">
      <dgm:prSet/>
      <dgm:spPr/>
      <dgm:t>
        <a:bodyPr/>
        <a:lstStyle/>
        <a:p>
          <a:endParaRPr lang="en-US" sz="2000" b="1"/>
        </a:p>
      </dgm:t>
    </dgm:pt>
    <dgm:pt modelId="{C9726217-C942-4C2B-BE7F-320E495480A3}" type="sibTrans" cxnId="{E7987872-0B59-43F7-9667-23CEF42235C2}">
      <dgm:prSet/>
      <dgm:spPr/>
      <dgm:t>
        <a:bodyPr/>
        <a:lstStyle/>
        <a:p>
          <a:endParaRPr lang="en-US" sz="2000" b="1"/>
        </a:p>
      </dgm:t>
    </dgm:pt>
    <dgm:pt modelId="{6C74DDE0-3774-4B9D-9AC6-6B8316223629}">
      <dgm:prSet phldrT="[Text]" custT="1"/>
      <dgm:spPr/>
      <dgm:t>
        <a:bodyPr/>
        <a:lstStyle/>
        <a:p>
          <a:pPr algn="l"/>
          <a:r>
            <a:rPr lang="en-US" sz="2000" b="1" dirty="0"/>
            <a:t>	    Pioneer SCA3/MJD  	          Translational 	       Research Award</a:t>
          </a:r>
        </a:p>
      </dgm:t>
    </dgm:pt>
    <dgm:pt modelId="{57422CF4-5017-4622-9269-7A329A61572C}" type="parTrans" cxnId="{FFAC27DD-3250-4E05-ABFE-7D280AFDADC8}">
      <dgm:prSet/>
      <dgm:spPr/>
      <dgm:t>
        <a:bodyPr/>
        <a:lstStyle/>
        <a:p>
          <a:endParaRPr lang="en-US" sz="2000" b="1"/>
        </a:p>
      </dgm:t>
    </dgm:pt>
    <dgm:pt modelId="{6B147AB5-BEAF-40D8-BB8E-8E267CC8320E}" type="sibTrans" cxnId="{FFAC27DD-3250-4E05-ABFE-7D280AFDADC8}">
      <dgm:prSet/>
      <dgm:spPr/>
      <dgm:t>
        <a:bodyPr/>
        <a:lstStyle/>
        <a:p>
          <a:endParaRPr lang="en-US" sz="2000" b="1"/>
        </a:p>
      </dgm:t>
    </dgm:pt>
    <dgm:pt modelId="{F63B1C07-B252-484B-88E5-45B3429ACCB3}" type="pres">
      <dgm:prSet presAssocID="{C9D57889-BAAE-4F2C-801A-8985F8815E42}" presName="rootnode" presStyleCnt="0">
        <dgm:presLayoutVars>
          <dgm:chMax/>
          <dgm:chPref/>
          <dgm:dir/>
          <dgm:animLvl val="lvl"/>
        </dgm:presLayoutVars>
      </dgm:prSet>
      <dgm:spPr/>
    </dgm:pt>
    <dgm:pt modelId="{B3039570-75FF-497A-B0D5-CE00A4545B34}" type="pres">
      <dgm:prSet presAssocID="{1052A66F-2F96-4D22-A380-72514BD3D96F}" presName="composite" presStyleCnt="0"/>
      <dgm:spPr/>
    </dgm:pt>
    <dgm:pt modelId="{99DD3500-96C1-43D5-8E2F-47AB599C46E7}" type="pres">
      <dgm:prSet presAssocID="{1052A66F-2F96-4D22-A380-72514BD3D96F}" presName="bentUpArrow1" presStyleLbl="alignImgPlace1" presStyleIdx="0" presStyleCnt="4"/>
      <dgm:spPr/>
    </dgm:pt>
    <dgm:pt modelId="{7E201F01-6235-40C8-A36A-1193B3EFC2E6}" type="pres">
      <dgm:prSet presAssocID="{1052A66F-2F96-4D22-A380-72514BD3D96F}" presName="ParentText" presStyleLbl="node1" presStyleIdx="0" presStyleCnt="5" custScaleX="225666">
        <dgm:presLayoutVars>
          <dgm:chMax val="1"/>
          <dgm:chPref val="1"/>
          <dgm:bulletEnabled val="1"/>
        </dgm:presLayoutVars>
      </dgm:prSet>
      <dgm:spPr/>
    </dgm:pt>
    <dgm:pt modelId="{C92A0A05-E11B-4E5F-8C60-7151DE342BCB}" type="pres">
      <dgm:prSet presAssocID="{1052A66F-2F96-4D22-A380-72514BD3D9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3B9CA72-AADD-4908-9A15-8442DA491C20}" type="pres">
      <dgm:prSet presAssocID="{C9330C43-C4EF-49AF-BFDD-C055E13F6063}" presName="sibTrans" presStyleCnt="0"/>
      <dgm:spPr/>
    </dgm:pt>
    <dgm:pt modelId="{1C3B3798-5F07-472D-8759-C5221B8702B7}" type="pres">
      <dgm:prSet presAssocID="{5506C195-270D-4337-915E-D933988908E6}" presName="composite" presStyleCnt="0"/>
      <dgm:spPr/>
    </dgm:pt>
    <dgm:pt modelId="{27255A14-B540-49C0-87FD-5D20F495348B}" type="pres">
      <dgm:prSet presAssocID="{5506C195-270D-4337-915E-D933988908E6}" presName="bentUpArrow1" presStyleLbl="alignImgPlace1" presStyleIdx="1" presStyleCnt="4"/>
      <dgm:spPr/>
    </dgm:pt>
    <dgm:pt modelId="{BDE4F96F-A892-4A4F-BB6E-0EBD61219493}" type="pres">
      <dgm:prSet presAssocID="{5506C195-270D-4337-915E-D933988908E6}" presName="ParentText" presStyleLbl="node1" presStyleIdx="1" presStyleCnt="5" custScaleX="211677">
        <dgm:presLayoutVars>
          <dgm:chMax val="1"/>
          <dgm:chPref val="1"/>
          <dgm:bulletEnabled val="1"/>
        </dgm:presLayoutVars>
      </dgm:prSet>
      <dgm:spPr/>
    </dgm:pt>
    <dgm:pt modelId="{7526A2CE-98F7-4EE3-B71A-4F1404454A33}" type="pres">
      <dgm:prSet presAssocID="{5506C195-270D-4337-915E-D933988908E6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59330C3-DACF-424E-917D-D35BA8DC3F51}" type="pres">
      <dgm:prSet presAssocID="{C9726217-C942-4C2B-BE7F-320E495480A3}" presName="sibTrans" presStyleCnt="0"/>
      <dgm:spPr/>
    </dgm:pt>
    <dgm:pt modelId="{DDEFEF9D-360F-4CC7-B678-CF0CF1245ABA}" type="pres">
      <dgm:prSet presAssocID="{CE4D89F2-C327-4675-B6EF-6056267F624C}" presName="composite" presStyleCnt="0"/>
      <dgm:spPr/>
    </dgm:pt>
    <dgm:pt modelId="{1497DB07-DF2F-4BAD-A181-9CDCAF59A57C}" type="pres">
      <dgm:prSet presAssocID="{CE4D89F2-C327-4675-B6EF-6056267F624C}" presName="bentUpArrow1" presStyleLbl="alignImgPlace1" presStyleIdx="2" presStyleCnt="4"/>
      <dgm:spPr/>
    </dgm:pt>
    <dgm:pt modelId="{4476A245-2FB0-4050-9D4E-1308DD5B4B3B}" type="pres">
      <dgm:prSet presAssocID="{CE4D89F2-C327-4675-B6EF-6056267F624C}" presName="ParentText" presStyleLbl="node1" presStyleIdx="2" presStyleCnt="5" custScaleX="199795">
        <dgm:presLayoutVars>
          <dgm:chMax val="1"/>
          <dgm:chPref val="1"/>
          <dgm:bulletEnabled val="1"/>
        </dgm:presLayoutVars>
      </dgm:prSet>
      <dgm:spPr/>
    </dgm:pt>
    <dgm:pt modelId="{DF749BE6-F8F5-4C14-A2DD-BB71B699BCEA}" type="pres">
      <dgm:prSet presAssocID="{CE4D89F2-C327-4675-B6EF-6056267F624C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6BE0225-543D-44B3-B320-3E415058D895}" type="pres">
      <dgm:prSet presAssocID="{E1F3550D-D62E-4866-AA20-A171D524DE54}" presName="sibTrans" presStyleCnt="0"/>
      <dgm:spPr/>
    </dgm:pt>
    <dgm:pt modelId="{BAEC7457-1FAF-476B-82B3-40FE2933E2A1}" type="pres">
      <dgm:prSet presAssocID="{66EE1A1F-A0CC-4ED4-B98F-0C498EFD569C}" presName="composite" presStyleCnt="0"/>
      <dgm:spPr/>
    </dgm:pt>
    <dgm:pt modelId="{50E866B4-E38D-4754-867C-D3E03587A76E}" type="pres">
      <dgm:prSet presAssocID="{66EE1A1F-A0CC-4ED4-B98F-0C498EFD569C}" presName="bentUpArrow1" presStyleLbl="alignImgPlace1" presStyleIdx="3" presStyleCnt="4"/>
      <dgm:spPr/>
    </dgm:pt>
    <dgm:pt modelId="{A51BE671-A01A-4EB2-B13B-AA6408E23BF0}" type="pres">
      <dgm:prSet presAssocID="{66EE1A1F-A0CC-4ED4-B98F-0C498EFD569C}" presName="ParentText" presStyleLbl="node1" presStyleIdx="3" presStyleCnt="5" custScaleX="214621">
        <dgm:presLayoutVars>
          <dgm:chMax val="1"/>
          <dgm:chPref val="1"/>
          <dgm:bulletEnabled val="1"/>
        </dgm:presLayoutVars>
      </dgm:prSet>
      <dgm:spPr/>
    </dgm:pt>
    <dgm:pt modelId="{7EA7E4E9-7C28-4BB0-AE59-A874E50D67AC}" type="pres">
      <dgm:prSet presAssocID="{66EE1A1F-A0CC-4ED4-B98F-0C498EFD569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E0ECB60-98B3-4849-BE7B-7FD7A75BDFEB}" type="pres">
      <dgm:prSet presAssocID="{92AE3E19-1991-491F-94AD-6A3A7E4B2C52}" presName="sibTrans" presStyleCnt="0"/>
      <dgm:spPr/>
    </dgm:pt>
    <dgm:pt modelId="{10478BD2-BEEA-4703-B4D3-9E3E384F57C1}" type="pres">
      <dgm:prSet presAssocID="{6C74DDE0-3774-4B9D-9AC6-6B8316223629}" presName="composite" presStyleCnt="0"/>
      <dgm:spPr/>
    </dgm:pt>
    <dgm:pt modelId="{26A894C9-FECC-4847-872D-E719A9B35389}" type="pres">
      <dgm:prSet presAssocID="{6C74DDE0-3774-4B9D-9AC6-6B8316223629}" presName="ParentText" presStyleLbl="node1" presStyleIdx="4" presStyleCnt="5" custScaleX="236418">
        <dgm:presLayoutVars>
          <dgm:chMax val="1"/>
          <dgm:chPref val="1"/>
          <dgm:bulletEnabled val="1"/>
        </dgm:presLayoutVars>
      </dgm:prSet>
      <dgm:spPr/>
    </dgm:pt>
  </dgm:ptLst>
  <dgm:cxnLst>
    <dgm:cxn modelId="{DBB81E33-38B7-4953-87F8-1665CCEF120E}" type="presOf" srcId="{5506C195-270D-4337-915E-D933988908E6}" destId="{BDE4F96F-A892-4A4F-BB6E-0EBD61219493}" srcOrd="0" destOrd="0" presId="urn:microsoft.com/office/officeart/2005/8/layout/StepDownProcess"/>
    <dgm:cxn modelId="{2A3DEB36-BABF-43FC-8FE9-39E2C83188D7}" type="presOf" srcId="{C9D57889-BAAE-4F2C-801A-8985F8815E42}" destId="{F63B1C07-B252-484B-88E5-45B3429ACCB3}" srcOrd="0" destOrd="0" presId="urn:microsoft.com/office/officeart/2005/8/layout/StepDownProcess"/>
    <dgm:cxn modelId="{18911B68-E9A0-4E65-B22B-90D0A70C2948}" srcId="{C9D57889-BAAE-4F2C-801A-8985F8815E42}" destId="{CE4D89F2-C327-4675-B6EF-6056267F624C}" srcOrd="2" destOrd="0" parTransId="{FFC5355E-8261-4045-9510-8E9AB0EEDFE8}" sibTransId="{E1F3550D-D62E-4866-AA20-A171D524DE54}"/>
    <dgm:cxn modelId="{ED34286E-45D4-4DFD-BBFE-A7A0D06B57EB}" type="presOf" srcId="{1052A66F-2F96-4D22-A380-72514BD3D96F}" destId="{7E201F01-6235-40C8-A36A-1193B3EFC2E6}" srcOrd="0" destOrd="0" presId="urn:microsoft.com/office/officeart/2005/8/layout/StepDownProcess"/>
    <dgm:cxn modelId="{E7987872-0B59-43F7-9667-23CEF42235C2}" srcId="{C9D57889-BAAE-4F2C-801A-8985F8815E42}" destId="{5506C195-270D-4337-915E-D933988908E6}" srcOrd="1" destOrd="0" parTransId="{B82F463D-AACF-4700-BB73-6CC73950E027}" sibTransId="{C9726217-C942-4C2B-BE7F-320E495480A3}"/>
    <dgm:cxn modelId="{F4CBA485-C7A8-47A5-8FF2-A5FA9E6005B6}" type="presOf" srcId="{CE4D89F2-C327-4675-B6EF-6056267F624C}" destId="{4476A245-2FB0-4050-9D4E-1308DD5B4B3B}" srcOrd="0" destOrd="0" presId="urn:microsoft.com/office/officeart/2005/8/layout/StepDownProcess"/>
    <dgm:cxn modelId="{E5CD918D-D0ED-4881-9D65-B743F89B5B29}" type="presOf" srcId="{6C74DDE0-3774-4B9D-9AC6-6B8316223629}" destId="{26A894C9-FECC-4847-872D-E719A9B35389}" srcOrd="0" destOrd="0" presId="urn:microsoft.com/office/officeart/2005/8/layout/StepDownProcess"/>
    <dgm:cxn modelId="{3CC8B3BD-274C-49A9-9E4C-5BA482D4BBCF}" srcId="{C9D57889-BAAE-4F2C-801A-8985F8815E42}" destId="{66EE1A1F-A0CC-4ED4-B98F-0C498EFD569C}" srcOrd="3" destOrd="0" parTransId="{5C814066-FB74-4392-9476-57D8FCDFCC4C}" sibTransId="{92AE3E19-1991-491F-94AD-6A3A7E4B2C52}"/>
    <dgm:cxn modelId="{BEC643CC-DB20-4A23-812B-84FAF4387D2E}" srcId="{C9D57889-BAAE-4F2C-801A-8985F8815E42}" destId="{1052A66F-2F96-4D22-A380-72514BD3D96F}" srcOrd="0" destOrd="0" parTransId="{DB6B6DD7-F5CE-4DF2-A303-F3D150462A01}" sibTransId="{C9330C43-C4EF-49AF-BFDD-C055E13F6063}"/>
    <dgm:cxn modelId="{8845E6D5-B2C9-4026-AF90-EB07F022DF86}" type="presOf" srcId="{66EE1A1F-A0CC-4ED4-B98F-0C498EFD569C}" destId="{A51BE671-A01A-4EB2-B13B-AA6408E23BF0}" srcOrd="0" destOrd="0" presId="urn:microsoft.com/office/officeart/2005/8/layout/StepDownProcess"/>
    <dgm:cxn modelId="{FFAC27DD-3250-4E05-ABFE-7D280AFDADC8}" srcId="{C9D57889-BAAE-4F2C-801A-8985F8815E42}" destId="{6C74DDE0-3774-4B9D-9AC6-6B8316223629}" srcOrd="4" destOrd="0" parTransId="{57422CF4-5017-4622-9269-7A329A61572C}" sibTransId="{6B147AB5-BEAF-40D8-BB8E-8E267CC8320E}"/>
    <dgm:cxn modelId="{14B3DE4A-AE53-4E60-9AB7-4688ACFD74D4}" type="presParOf" srcId="{F63B1C07-B252-484B-88E5-45B3429ACCB3}" destId="{B3039570-75FF-497A-B0D5-CE00A4545B34}" srcOrd="0" destOrd="0" presId="urn:microsoft.com/office/officeart/2005/8/layout/StepDownProcess"/>
    <dgm:cxn modelId="{ED1D4179-F5C6-4979-8BBF-DB6F1550FF33}" type="presParOf" srcId="{B3039570-75FF-497A-B0D5-CE00A4545B34}" destId="{99DD3500-96C1-43D5-8E2F-47AB599C46E7}" srcOrd="0" destOrd="0" presId="urn:microsoft.com/office/officeart/2005/8/layout/StepDownProcess"/>
    <dgm:cxn modelId="{C3F8775C-2536-4B02-ACD9-7C6DC0DCC416}" type="presParOf" srcId="{B3039570-75FF-497A-B0D5-CE00A4545B34}" destId="{7E201F01-6235-40C8-A36A-1193B3EFC2E6}" srcOrd="1" destOrd="0" presId="urn:microsoft.com/office/officeart/2005/8/layout/StepDownProcess"/>
    <dgm:cxn modelId="{DB39CA7C-1AD6-4803-A7E5-E2E900B607FE}" type="presParOf" srcId="{B3039570-75FF-497A-B0D5-CE00A4545B34}" destId="{C92A0A05-E11B-4E5F-8C60-7151DE342BCB}" srcOrd="2" destOrd="0" presId="urn:microsoft.com/office/officeart/2005/8/layout/StepDownProcess"/>
    <dgm:cxn modelId="{895D14F7-4E61-4FAC-8D51-817919A35537}" type="presParOf" srcId="{F63B1C07-B252-484B-88E5-45B3429ACCB3}" destId="{C3B9CA72-AADD-4908-9A15-8442DA491C20}" srcOrd="1" destOrd="0" presId="urn:microsoft.com/office/officeart/2005/8/layout/StepDownProcess"/>
    <dgm:cxn modelId="{2D46A7A6-2F76-4760-BFDA-9D45F77DFA6F}" type="presParOf" srcId="{F63B1C07-B252-484B-88E5-45B3429ACCB3}" destId="{1C3B3798-5F07-472D-8759-C5221B8702B7}" srcOrd="2" destOrd="0" presId="urn:microsoft.com/office/officeart/2005/8/layout/StepDownProcess"/>
    <dgm:cxn modelId="{6A726D82-EA6A-431A-96C4-9F56C4F92AB5}" type="presParOf" srcId="{1C3B3798-5F07-472D-8759-C5221B8702B7}" destId="{27255A14-B540-49C0-87FD-5D20F495348B}" srcOrd="0" destOrd="0" presId="urn:microsoft.com/office/officeart/2005/8/layout/StepDownProcess"/>
    <dgm:cxn modelId="{D7687397-6F93-4265-9508-5DEB5A4788F1}" type="presParOf" srcId="{1C3B3798-5F07-472D-8759-C5221B8702B7}" destId="{BDE4F96F-A892-4A4F-BB6E-0EBD61219493}" srcOrd="1" destOrd="0" presId="urn:microsoft.com/office/officeart/2005/8/layout/StepDownProcess"/>
    <dgm:cxn modelId="{23C5F515-AED8-4618-8B3C-8F8F11A7674B}" type="presParOf" srcId="{1C3B3798-5F07-472D-8759-C5221B8702B7}" destId="{7526A2CE-98F7-4EE3-B71A-4F1404454A33}" srcOrd="2" destOrd="0" presId="urn:microsoft.com/office/officeart/2005/8/layout/StepDownProcess"/>
    <dgm:cxn modelId="{C8793AA5-8616-491E-B034-9C35C0A7638B}" type="presParOf" srcId="{F63B1C07-B252-484B-88E5-45B3429ACCB3}" destId="{B59330C3-DACF-424E-917D-D35BA8DC3F51}" srcOrd="3" destOrd="0" presId="urn:microsoft.com/office/officeart/2005/8/layout/StepDownProcess"/>
    <dgm:cxn modelId="{F8A9B897-62D0-4907-B3FE-18CD32A96CC9}" type="presParOf" srcId="{F63B1C07-B252-484B-88E5-45B3429ACCB3}" destId="{DDEFEF9D-360F-4CC7-B678-CF0CF1245ABA}" srcOrd="4" destOrd="0" presId="urn:microsoft.com/office/officeart/2005/8/layout/StepDownProcess"/>
    <dgm:cxn modelId="{C65D041E-0F84-430D-B80D-93BB474770C5}" type="presParOf" srcId="{DDEFEF9D-360F-4CC7-B678-CF0CF1245ABA}" destId="{1497DB07-DF2F-4BAD-A181-9CDCAF59A57C}" srcOrd="0" destOrd="0" presId="urn:microsoft.com/office/officeart/2005/8/layout/StepDownProcess"/>
    <dgm:cxn modelId="{AF323297-4E47-4365-8CA6-8689DD5700A9}" type="presParOf" srcId="{DDEFEF9D-360F-4CC7-B678-CF0CF1245ABA}" destId="{4476A245-2FB0-4050-9D4E-1308DD5B4B3B}" srcOrd="1" destOrd="0" presId="urn:microsoft.com/office/officeart/2005/8/layout/StepDownProcess"/>
    <dgm:cxn modelId="{1384BB23-CB3E-45C9-B8DF-12AF33302CF2}" type="presParOf" srcId="{DDEFEF9D-360F-4CC7-B678-CF0CF1245ABA}" destId="{DF749BE6-F8F5-4C14-A2DD-BB71B699BCEA}" srcOrd="2" destOrd="0" presId="urn:microsoft.com/office/officeart/2005/8/layout/StepDownProcess"/>
    <dgm:cxn modelId="{008B4F8C-AA3F-455F-AC2C-5DC28674B2B6}" type="presParOf" srcId="{F63B1C07-B252-484B-88E5-45B3429ACCB3}" destId="{76BE0225-543D-44B3-B320-3E415058D895}" srcOrd="5" destOrd="0" presId="urn:microsoft.com/office/officeart/2005/8/layout/StepDownProcess"/>
    <dgm:cxn modelId="{F3A9616A-9605-4A7F-9261-7719B5B9F85C}" type="presParOf" srcId="{F63B1C07-B252-484B-88E5-45B3429ACCB3}" destId="{BAEC7457-1FAF-476B-82B3-40FE2933E2A1}" srcOrd="6" destOrd="0" presId="urn:microsoft.com/office/officeart/2005/8/layout/StepDownProcess"/>
    <dgm:cxn modelId="{55FE2AC7-19A4-4022-8BAE-357C554A66B7}" type="presParOf" srcId="{BAEC7457-1FAF-476B-82B3-40FE2933E2A1}" destId="{50E866B4-E38D-4754-867C-D3E03587A76E}" srcOrd="0" destOrd="0" presId="urn:microsoft.com/office/officeart/2005/8/layout/StepDownProcess"/>
    <dgm:cxn modelId="{31050353-F7D8-43F4-A0A9-D63C793E9451}" type="presParOf" srcId="{BAEC7457-1FAF-476B-82B3-40FE2933E2A1}" destId="{A51BE671-A01A-4EB2-B13B-AA6408E23BF0}" srcOrd="1" destOrd="0" presId="urn:microsoft.com/office/officeart/2005/8/layout/StepDownProcess"/>
    <dgm:cxn modelId="{B295C2AB-1C2C-4B98-A2B6-9B3B42E7E1BA}" type="presParOf" srcId="{BAEC7457-1FAF-476B-82B3-40FE2933E2A1}" destId="{7EA7E4E9-7C28-4BB0-AE59-A874E50D67AC}" srcOrd="2" destOrd="0" presId="urn:microsoft.com/office/officeart/2005/8/layout/StepDownProcess"/>
    <dgm:cxn modelId="{F7B1B7BE-EE9D-4BE4-A0D0-39C62DCAA16C}" type="presParOf" srcId="{F63B1C07-B252-484B-88E5-45B3429ACCB3}" destId="{DE0ECB60-98B3-4849-BE7B-7FD7A75BDFEB}" srcOrd="7" destOrd="0" presId="urn:microsoft.com/office/officeart/2005/8/layout/StepDownProcess"/>
    <dgm:cxn modelId="{8E0804AE-A260-4247-97DB-43D256B21285}" type="presParOf" srcId="{F63B1C07-B252-484B-88E5-45B3429ACCB3}" destId="{10478BD2-BEEA-4703-B4D3-9E3E384F57C1}" srcOrd="8" destOrd="0" presId="urn:microsoft.com/office/officeart/2005/8/layout/StepDownProcess"/>
    <dgm:cxn modelId="{90E80DCA-C8B7-4F6A-B651-BB19CBCB500F}" type="presParOf" srcId="{10478BD2-BEEA-4703-B4D3-9E3E384F57C1}" destId="{26A894C9-FECC-4847-872D-E719A9B3538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D3500-96C1-43D5-8E2F-47AB599C46E7}">
      <dsp:nvSpPr>
        <dsp:cNvPr id="0" name=""/>
        <dsp:cNvSpPr/>
      </dsp:nvSpPr>
      <dsp:spPr>
        <a:xfrm rot="5400000">
          <a:off x="1163332" y="1247168"/>
          <a:ext cx="874522" cy="9956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01F01-6235-40C8-A36A-1193B3EFC2E6}">
      <dsp:nvSpPr>
        <dsp:cNvPr id="0" name=""/>
        <dsp:cNvSpPr/>
      </dsp:nvSpPr>
      <dsp:spPr>
        <a:xfrm>
          <a:off x="6621" y="277742"/>
          <a:ext cx="3322212" cy="103047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	Diverse Scientists in 	Ataxia Pre-Doctoral 	            Award</a:t>
          </a:r>
          <a:endParaRPr lang="en-US" sz="2000" b="1" kern="1200" dirty="0"/>
        </a:p>
      </dsp:txBody>
      <dsp:txXfrm>
        <a:off x="56934" y="328055"/>
        <a:ext cx="3221586" cy="929853"/>
      </dsp:txXfrm>
    </dsp:sp>
    <dsp:sp modelId="{C92A0A05-E11B-4E5F-8C60-7151DE342BCB}">
      <dsp:nvSpPr>
        <dsp:cNvPr id="0" name=""/>
        <dsp:cNvSpPr/>
      </dsp:nvSpPr>
      <dsp:spPr>
        <a:xfrm>
          <a:off x="2403818" y="376022"/>
          <a:ext cx="1070724" cy="832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55A14-B540-49C0-87FD-5D20F495348B}">
      <dsp:nvSpPr>
        <dsp:cNvPr id="0" name=""/>
        <dsp:cNvSpPr/>
      </dsp:nvSpPr>
      <dsp:spPr>
        <a:xfrm rot="5400000">
          <a:off x="2724963" y="2404737"/>
          <a:ext cx="874522" cy="9956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4239688"/>
            <a:satOff val="11358"/>
            <a:lumOff val="41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4F96F-A892-4A4F-BB6E-0EBD61219493}">
      <dsp:nvSpPr>
        <dsp:cNvPr id="0" name=""/>
        <dsp:cNvSpPr/>
      </dsp:nvSpPr>
      <dsp:spPr>
        <a:xfrm>
          <a:off x="1671224" y="1435311"/>
          <a:ext cx="3116269" cy="1030479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/>
            <a:t>	    Post-doctoral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/>
            <a:t>	Fellowship Award</a:t>
          </a:r>
        </a:p>
      </dsp:txBody>
      <dsp:txXfrm>
        <a:off x="1721537" y="1485624"/>
        <a:ext cx="3015643" cy="929853"/>
      </dsp:txXfrm>
    </dsp:sp>
    <dsp:sp modelId="{7526A2CE-98F7-4EE3-B71A-4F1404454A33}">
      <dsp:nvSpPr>
        <dsp:cNvPr id="0" name=""/>
        <dsp:cNvSpPr/>
      </dsp:nvSpPr>
      <dsp:spPr>
        <a:xfrm>
          <a:off x="3965449" y="1533590"/>
          <a:ext cx="1070724" cy="832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7DB07-DF2F-4BAD-A181-9CDCAF59A57C}">
      <dsp:nvSpPr>
        <dsp:cNvPr id="0" name=""/>
        <dsp:cNvSpPr/>
      </dsp:nvSpPr>
      <dsp:spPr>
        <a:xfrm rot="5400000">
          <a:off x="4302103" y="3562305"/>
          <a:ext cx="874522" cy="9956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479376"/>
            <a:satOff val="22717"/>
            <a:lumOff val="82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6A245-2FB0-4050-9D4E-1308DD5B4B3B}">
      <dsp:nvSpPr>
        <dsp:cNvPr id="0" name=""/>
        <dsp:cNvSpPr/>
      </dsp:nvSpPr>
      <dsp:spPr>
        <a:xfrm>
          <a:off x="3335826" y="2592879"/>
          <a:ext cx="2941344" cy="1030479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	          Young             	    Investigators            	          Award</a:t>
          </a:r>
        </a:p>
      </dsp:txBody>
      <dsp:txXfrm>
        <a:off x="3386139" y="2643192"/>
        <a:ext cx="2840718" cy="929853"/>
      </dsp:txXfrm>
    </dsp:sp>
    <dsp:sp modelId="{DF749BE6-F8F5-4C14-A2DD-BB71B699BCEA}">
      <dsp:nvSpPr>
        <dsp:cNvPr id="0" name=""/>
        <dsp:cNvSpPr/>
      </dsp:nvSpPr>
      <dsp:spPr>
        <a:xfrm>
          <a:off x="5542589" y="2691159"/>
          <a:ext cx="1070724" cy="832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866B4-E38D-4754-867C-D3E03587A76E}">
      <dsp:nvSpPr>
        <dsp:cNvPr id="0" name=""/>
        <dsp:cNvSpPr/>
      </dsp:nvSpPr>
      <dsp:spPr>
        <a:xfrm rot="5400000">
          <a:off x="6075838" y="4719873"/>
          <a:ext cx="874522" cy="9956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BE671-A01A-4EB2-B13B-AA6408E23BF0}">
      <dsp:nvSpPr>
        <dsp:cNvPr id="0" name=""/>
        <dsp:cNvSpPr/>
      </dsp:nvSpPr>
      <dsp:spPr>
        <a:xfrm>
          <a:off x="5000428" y="3750447"/>
          <a:ext cx="3159610" cy="1030479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                     Research Seed      	      Money Grants</a:t>
          </a:r>
        </a:p>
      </dsp:txBody>
      <dsp:txXfrm>
        <a:off x="5050741" y="3800760"/>
        <a:ext cx="3058984" cy="929853"/>
      </dsp:txXfrm>
    </dsp:sp>
    <dsp:sp modelId="{7EA7E4E9-7C28-4BB0-AE59-A874E50D67AC}">
      <dsp:nvSpPr>
        <dsp:cNvPr id="0" name=""/>
        <dsp:cNvSpPr/>
      </dsp:nvSpPr>
      <dsp:spPr>
        <a:xfrm>
          <a:off x="7316324" y="3848727"/>
          <a:ext cx="1070724" cy="832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894C9-FECC-4847-872D-E719A9B35389}">
      <dsp:nvSpPr>
        <dsp:cNvPr id="0" name=""/>
        <dsp:cNvSpPr/>
      </dsp:nvSpPr>
      <dsp:spPr>
        <a:xfrm>
          <a:off x="6665031" y="4908015"/>
          <a:ext cx="3480501" cy="1030479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	    Pioneer SCA3/MJD  	          Translational 	       Research Award</a:t>
          </a:r>
        </a:p>
      </dsp:txBody>
      <dsp:txXfrm>
        <a:off x="6715344" y="4958328"/>
        <a:ext cx="3379875" cy="929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CF4A9-297D-4D20-99EE-01A3237C53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8FB8F-6807-4B25-ABE4-82B7B9A8D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5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names, add # of grants</a:t>
            </a:r>
          </a:p>
          <a:p>
            <a:r>
              <a:rPr lang="en-US" dirty="0"/>
              <a:t>Total amount spent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FB8F-6807-4B25-ABE4-82B7B9A8DA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8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63E5-4EB1-48C2-BB63-73DD98F06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F8060-49BC-4ED6-8727-9F34DDD1E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D27C8-0441-489E-880C-6AECACDB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B751A-3EFF-4520-BC14-3D70FF3D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338ED-F1DC-4922-9E5C-529F8ABC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4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6FEF-845D-4E73-9804-DE1B5188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5824D-5D08-49EB-A39B-C52238F05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8791-CA73-49BD-BDA5-70263A87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9424-6F13-456C-8E71-FF6D0696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85F40-3EB0-4033-81B3-92519E36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7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E31D6-0E56-462E-8F08-511BBF496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E8904-18A7-4FBD-B619-8E48237C5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A7962-1203-4B7B-AF57-A7E20F70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9BFC5-DD08-4CBB-91B4-917D1F77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35610-F3DD-45D9-B959-5DE098E5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1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12EE-59A4-4182-AC5F-30CC4AA7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82E0F-BD67-47A5-9E54-F6B439F64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63DE-6552-4AE8-BDA7-84F3E652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EB79-FED9-40FA-9464-BD069BE0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D7BA4-3D7C-4078-85C9-37C3B005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F219-8FF7-4A68-99ED-7D646D6A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9FC66-A47F-4729-B7A2-86AC44AC7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0F1C5-3D45-4A29-B532-671929D0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C4008-A9BA-4625-9DB7-80898F1D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3E08F-5204-4778-BFA3-BB6333DB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7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A99F-3C5C-47F7-950E-D4C9FF3C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DF42E-02D3-4D65-99CC-1722D0BFA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9AD2C-083A-4210-B074-1E433AB1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5B566-73B6-4749-AC2E-774FD27D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0C7FE-C76D-409D-80FC-A63EAF80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F05B2-725E-475E-9AC6-D04A9638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2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4E2A-E8FB-4CC8-9C90-D00ECE40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5F543-3E25-44AB-9C1A-96324A3B3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70B37-04CA-49F7-8972-0E2BA15D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B511F-5490-4CD1-A7A6-225C938E0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9130E-536D-403B-9E3C-33B7CCD5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758722-2178-4A8B-8023-DC9EBEF8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A77DB-09C6-40CC-B55E-B05C50040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4C04B-856D-47E4-B8AB-875A848C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9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F4E3A-5BC3-4611-A9C6-21F6168D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53618-D67B-40E9-9CF5-B464685D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1880F-7B77-4AA4-B366-31E76CDA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943E0-BBB7-4299-A4BE-5F91130D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1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F5600-1963-41A1-9E71-1F8730E3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5BA45-D9B3-490E-90F1-A4177D1B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43B77-D672-4D67-BB52-2DFF3733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8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E20C-3DC8-4FA6-BFD9-8BE3298B6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3FDA5-A28B-479F-9182-B0A9CA719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6A32F-F592-4D65-8E7B-616C875B4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09F4E-4971-4F11-965D-3EA84A5C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C45F-C845-47B6-B50E-4BEA7E2B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4FE9A-F319-4397-89A0-5C5ACED3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4E65-4C56-48E2-9FD9-721933A9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1D636-20E7-4FE5-BE22-DB1C6E41D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AFAB7-C2D1-40C0-9385-9CD17DB14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FFE68-4BE9-46D1-8AFD-A3F9C24B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DA0CB-16F3-487A-9C37-5F943D83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09CE9-7FB9-4441-B045-1C08A36D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9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AA759-D249-4E5C-9B33-02377610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9F93F-51DF-486A-9266-D92CDA857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C66A6-AA9D-4971-9F2B-8B429DAB9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6B9B-1155-4260-A62F-3C5794FA573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01BDE-22A2-470F-A080-7ECB9A62B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278E2-7FF9-44BA-BAFF-45F850F09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8E6F-CCE4-4C79-91BF-D52C2535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9391EA-21D1-4988-A2C1-B4E0C3DFF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594519"/>
              </p:ext>
            </p:extLst>
          </p:nvPr>
        </p:nvGraphicFramePr>
        <p:xfrm>
          <a:off x="1019922" y="381941"/>
          <a:ext cx="10152155" cy="621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05A482-6E78-4C9A-A378-F51AA5E19623}"/>
              </a:ext>
            </a:extLst>
          </p:cNvPr>
          <p:cNvSpPr txBox="1"/>
          <p:nvPr/>
        </p:nvSpPr>
        <p:spPr>
          <a:xfrm>
            <a:off x="4986350" y="247982"/>
            <a:ext cx="693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#1 Goal of NAF Grant Funding Program: </a:t>
            </a:r>
          </a:p>
          <a:p>
            <a:r>
              <a:rPr lang="en-US" sz="1600" b="1" dirty="0"/>
              <a:t>	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E36801-C559-4A96-A69C-15F973CB2E74}"/>
              </a:ext>
            </a:extLst>
          </p:cNvPr>
          <p:cNvSpPr txBox="1"/>
          <p:nvPr/>
        </p:nvSpPr>
        <p:spPr>
          <a:xfrm>
            <a:off x="2747933" y="1884420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$35k/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4BF9E-13C7-4C05-9285-B86FDB059774}"/>
              </a:ext>
            </a:extLst>
          </p:cNvPr>
          <p:cNvSpPr txBox="1"/>
          <p:nvPr/>
        </p:nvSpPr>
        <p:spPr>
          <a:xfrm>
            <a:off x="4518113" y="3045548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$50k/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D065A8-5AED-48E5-9560-35791EC63A3A}"/>
              </a:ext>
            </a:extLst>
          </p:cNvPr>
          <p:cNvSpPr txBox="1"/>
          <p:nvPr/>
        </p:nvSpPr>
        <p:spPr>
          <a:xfrm>
            <a:off x="1068517" y="704821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$35k/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6F7461-1343-483D-BEBD-96225048083D}"/>
              </a:ext>
            </a:extLst>
          </p:cNvPr>
          <p:cNvSpPr txBox="1"/>
          <p:nvPr/>
        </p:nvSpPr>
        <p:spPr>
          <a:xfrm>
            <a:off x="6197867" y="4206304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$50k/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0A5EE2-276F-43C8-A324-8D1C20D25B10}"/>
              </a:ext>
            </a:extLst>
          </p:cNvPr>
          <p:cNvSpPr txBox="1"/>
          <p:nvPr/>
        </p:nvSpPr>
        <p:spPr>
          <a:xfrm>
            <a:off x="7738721" y="5343443"/>
            <a:ext cx="10534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$100k/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46B39E-1A11-4485-B65B-B90E3CBC266A}"/>
              </a:ext>
            </a:extLst>
          </p:cNvPr>
          <p:cNvSpPr/>
          <p:nvPr/>
        </p:nvSpPr>
        <p:spPr>
          <a:xfrm>
            <a:off x="6293819" y="1039291"/>
            <a:ext cx="5413734" cy="1054608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Support research that will lead to effective therapies for </a:t>
            </a:r>
            <a:r>
              <a:rPr lang="en-US" sz="2800" b="1" i="1" u="sng" dirty="0"/>
              <a:t>all</a:t>
            </a:r>
            <a:r>
              <a:rPr lang="en-US" sz="2800" b="1" i="1" dirty="0"/>
              <a:t> ataxias.</a:t>
            </a:r>
          </a:p>
        </p:txBody>
      </p:sp>
    </p:spTree>
    <p:extLst>
      <p:ext uri="{BB962C8B-B14F-4D97-AF65-F5344CB8AC3E}">
        <p14:creationId xmlns:p14="http://schemas.microsoft.com/office/powerpoint/2010/main" val="1885107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1BD6C-9B71-4503-9C61-78799829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07" y="502920"/>
            <a:ext cx="886558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0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person, water sport&#10;&#10;Description automatically generated">
            <a:extLst>
              <a:ext uri="{FF2B5EF4-FFF2-40B4-BE49-F238E27FC236}">
                <a16:creationId xmlns:a16="http://schemas.microsoft.com/office/drawing/2014/main" id="{74A2C0AA-8119-402D-B86C-13455682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4755" r="3085" b="3944"/>
          <a:stretch/>
        </p:blipFill>
        <p:spPr>
          <a:xfrm rot="5400000">
            <a:off x="5291200" y="681671"/>
            <a:ext cx="4050440" cy="3093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76CB7BD-2CFA-4CAF-AD3F-1A75D8FD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0" y="203201"/>
            <a:ext cx="5400585" cy="4050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group of people walking in the woods&#10;&#10;Description automatically generated with medium confidence">
            <a:extLst>
              <a:ext uri="{FF2B5EF4-FFF2-40B4-BE49-F238E27FC236}">
                <a16:creationId xmlns:a16="http://schemas.microsoft.com/office/drawing/2014/main" id="{79757510-81AC-475B-95A1-8A55CCEF5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 r="1605" b="18273"/>
          <a:stretch/>
        </p:blipFill>
        <p:spPr>
          <a:xfrm>
            <a:off x="6564448" y="4441888"/>
            <a:ext cx="2298723" cy="2217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icture containing outdoor, ground, person, rock&#10;&#10;Description automatically generated">
            <a:extLst>
              <a:ext uri="{FF2B5EF4-FFF2-40B4-BE49-F238E27FC236}">
                <a16:creationId xmlns:a16="http://schemas.microsoft.com/office/drawing/2014/main" id="{4ED1FA41-79FB-4FE2-B12E-729C5D4594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24301" r="11147" b="1290"/>
          <a:stretch/>
        </p:blipFill>
        <p:spPr>
          <a:xfrm>
            <a:off x="9024296" y="203201"/>
            <a:ext cx="2970796" cy="3793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erson and person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F825C60D-EB79-4E22-AB0C-3BD11CCE5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11111" r="17963" b="36064"/>
          <a:stretch/>
        </p:blipFill>
        <p:spPr>
          <a:xfrm>
            <a:off x="162720" y="4441888"/>
            <a:ext cx="3420937" cy="2217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9694D31A-3B4E-4CC7-8436-E405665173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39012" r="16111"/>
          <a:stretch/>
        </p:blipFill>
        <p:spPr>
          <a:xfrm>
            <a:off x="3736637" y="4441888"/>
            <a:ext cx="2666686" cy="2217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0841ED1-BC23-4476-8387-BCAE36AE06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b="41940"/>
          <a:stretch/>
        </p:blipFill>
        <p:spPr>
          <a:xfrm>
            <a:off x="9024296" y="4131734"/>
            <a:ext cx="2970796" cy="2527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9C837FE-6355-4D47-8AB9-EBEA13C6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17453"/>
            <a:ext cx="1022291" cy="6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2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70C1-D527-437C-99CC-5BA72219E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Trial Readiness &amp; You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D39C-9EAF-4EB5-8D56-7C5D8C92D8E4}"/>
              </a:ext>
            </a:extLst>
          </p:cNvPr>
          <p:cNvGrpSpPr/>
          <p:nvPr/>
        </p:nvGrpSpPr>
        <p:grpSpPr>
          <a:xfrm>
            <a:off x="648756" y="1843087"/>
            <a:ext cx="3075517" cy="2934494"/>
            <a:chOff x="9152466" y="1027906"/>
            <a:chExt cx="3075517" cy="293449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5B6ABD-A26F-42B8-AEE7-FC2A8117DD49}"/>
                </a:ext>
              </a:extLst>
            </p:cNvPr>
            <p:cNvSpPr/>
            <p:nvPr/>
          </p:nvSpPr>
          <p:spPr>
            <a:xfrm>
              <a:off x="9152467" y="1027906"/>
              <a:ext cx="2802467" cy="29344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See the source image">
              <a:extLst>
                <a:ext uri="{FF2B5EF4-FFF2-40B4-BE49-F238E27FC236}">
                  <a16:creationId xmlns:a16="http://schemas.microsoft.com/office/drawing/2014/main" id="{B37C987F-B2BD-4538-A1AC-88F663900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0483" y="2745845"/>
              <a:ext cx="2857500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B59CE93-4C75-41A2-94CC-A6789FEC1460}"/>
                </a:ext>
              </a:extLst>
            </p:cNvPr>
            <p:cNvSpPr txBox="1">
              <a:spLocks/>
            </p:cNvSpPr>
            <p:nvPr/>
          </p:nvSpPr>
          <p:spPr>
            <a:xfrm>
              <a:off x="9152466" y="1273704"/>
              <a:ext cx="2802467" cy="1361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Participate in Ataxia Natural History Studies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/>
            </a:p>
            <a:p>
              <a:pPr algn="ctr"/>
              <a:endParaRPr lang="en-US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ECF752-D2F3-417B-B98E-ED0291C79368}"/>
              </a:ext>
            </a:extLst>
          </p:cNvPr>
          <p:cNvGrpSpPr/>
          <p:nvPr/>
        </p:nvGrpSpPr>
        <p:grpSpPr>
          <a:xfrm>
            <a:off x="3669239" y="1843087"/>
            <a:ext cx="3832227" cy="2934494"/>
            <a:chOff x="9118599" y="1027906"/>
            <a:chExt cx="2836335" cy="29344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6DC3DC-72E2-48C0-A088-97DBD6D1326D}"/>
                </a:ext>
              </a:extLst>
            </p:cNvPr>
            <p:cNvSpPr/>
            <p:nvPr/>
          </p:nvSpPr>
          <p:spPr>
            <a:xfrm>
              <a:off x="9152467" y="1027906"/>
              <a:ext cx="2802467" cy="293449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C8CB0100-5F7A-483D-BE2D-FB32CFCF1A80}"/>
                </a:ext>
              </a:extLst>
            </p:cNvPr>
            <p:cNvSpPr txBox="1">
              <a:spLocks/>
            </p:cNvSpPr>
            <p:nvPr/>
          </p:nvSpPr>
          <p:spPr>
            <a:xfrm>
              <a:off x="9118599" y="1223169"/>
              <a:ext cx="2802467" cy="1361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Learn what it means to be “clinical trial ready”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/>
            </a:p>
            <a:p>
              <a:pPr algn="ctr"/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3829FE-EDAE-4D40-AD0F-FF06A68E948E}"/>
              </a:ext>
            </a:extLst>
          </p:cNvPr>
          <p:cNvGrpSpPr/>
          <p:nvPr/>
        </p:nvGrpSpPr>
        <p:grpSpPr>
          <a:xfrm>
            <a:off x="7734547" y="1840442"/>
            <a:ext cx="3832227" cy="2934494"/>
            <a:chOff x="9118599" y="1027906"/>
            <a:chExt cx="2836335" cy="29344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C48C61-D90E-4C4B-B1AF-F823B5A0F16B}"/>
                </a:ext>
              </a:extLst>
            </p:cNvPr>
            <p:cNvSpPr/>
            <p:nvPr/>
          </p:nvSpPr>
          <p:spPr>
            <a:xfrm>
              <a:off x="9152467" y="1027906"/>
              <a:ext cx="2802467" cy="293449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331B76EC-C931-4D73-AC45-1BE538335814}"/>
                </a:ext>
              </a:extLst>
            </p:cNvPr>
            <p:cNvSpPr txBox="1">
              <a:spLocks/>
            </p:cNvSpPr>
            <p:nvPr/>
          </p:nvSpPr>
          <p:spPr>
            <a:xfrm>
              <a:off x="9118599" y="1223169"/>
              <a:ext cx="2802467" cy="1361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Let drug companies know we are here and ready for trials</a:t>
              </a:r>
            </a:p>
          </p:txBody>
        </p:sp>
      </p:grp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1B27BE37-90A0-4A93-B0C5-5760C113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65" y="3271000"/>
            <a:ext cx="1361016" cy="13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2A75669F-428D-4B8C-B5D2-1D0C345F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849" y="3258654"/>
            <a:ext cx="1390295" cy="13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BE9C2C-475C-4E26-BF54-6C5F925BF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79" y="5031431"/>
            <a:ext cx="5504387" cy="8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42C550-B8AC-4227-A32D-43E580E0B6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2125"/>
          <a:stretch/>
        </p:blipFill>
        <p:spPr>
          <a:xfrm>
            <a:off x="577200" y="5117305"/>
            <a:ext cx="4846740" cy="469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6A6F16-F038-4FA4-9A36-80F89669BE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186"/>
          <a:stretch/>
        </p:blipFill>
        <p:spPr>
          <a:xfrm>
            <a:off x="577200" y="5572218"/>
            <a:ext cx="4846740" cy="620011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AD4F331F-6664-45C3-A628-122F51E476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40" r="-2086" b="27825"/>
          <a:stretch/>
        </p:blipFill>
        <p:spPr>
          <a:xfrm>
            <a:off x="4172459" y="3019445"/>
            <a:ext cx="28575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69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1783F9E39C6143B2942F3815AD199D" ma:contentTypeVersion="13" ma:contentTypeDescription="Create a new document." ma:contentTypeScope="" ma:versionID="c5f9d831a499722bf1620d6787ce8ef9">
  <xsd:schema xmlns:xsd="http://www.w3.org/2001/XMLSchema" xmlns:xs="http://www.w3.org/2001/XMLSchema" xmlns:p="http://schemas.microsoft.com/office/2006/metadata/properties" xmlns:ns2="4f7f5c37-561b-4b06-8e12-e4d5776365ef" xmlns:ns3="166e0ee6-762f-4334-8215-880370ecf749" targetNamespace="http://schemas.microsoft.com/office/2006/metadata/properties" ma:root="true" ma:fieldsID="2fbeb563e2c790bd008335b132ccec5b" ns2:_="" ns3:_="">
    <xsd:import namespace="4f7f5c37-561b-4b06-8e12-e4d5776365ef"/>
    <xsd:import namespace="166e0ee6-762f-4334-8215-880370ecf7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7f5c37-561b-4b06-8e12-e4d577636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e0ee6-762f-4334-8215-880370ecf74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54D9A2-8D9A-44E8-8F3E-9F7C3FB003C3}"/>
</file>

<file path=customXml/itemProps2.xml><?xml version="1.0" encoding="utf-8"?>
<ds:datastoreItem xmlns:ds="http://schemas.openxmlformats.org/officeDocument/2006/customXml" ds:itemID="{7F014A28-C163-41B1-97F2-E92B90DB27C7}"/>
</file>

<file path=customXml/itemProps3.xml><?xml version="1.0" encoding="utf-8"?>
<ds:datastoreItem xmlns:ds="http://schemas.openxmlformats.org/officeDocument/2006/customXml" ds:itemID="{C93A7228-5B6A-4404-A7F6-9EBEF06B954D}"/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136</Words>
  <Application>Microsoft Office PowerPoint</Application>
  <PresentationFormat>Widescreen</PresentationFormat>
  <Paragraphs>26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Clinical Trial Readiness &amp;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Moore</dc:creator>
  <cp:lastModifiedBy>Lauren Moore</cp:lastModifiedBy>
  <cp:revision>3</cp:revision>
  <dcterms:created xsi:type="dcterms:W3CDTF">2022-02-15T17:08:10Z</dcterms:created>
  <dcterms:modified xsi:type="dcterms:W3CDTF">2022-02-16T23:20:53Z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0x010100B51783F9E39C6143B2942F3815AD199D</vt:lpwstr>
  </property>
</Properties>
</file>