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diagrams/data4.xml" ContentType="application/vnd.openxmlformats-officedocument.drawingml.diagramData+xml"/>
  <Override PartName="/ppt/diagrams/data3.xml" ContentType="application/vnd.openxmlformats-officedocument.drawingml.diagramData+xml"/>
  <Override PartName="/ppt/presentation.xml" ContentType="application/vnd.openxmlformats-officedocument.presentationml.presentation.main+xml"/>
  <Override PartName="/ppt/diagrams/data2.xml" ContentType="application/vnd.openxmlformats-officedocument.drawingml.diagramData+xml"/>
  <Override PartName="/ppt/diagrams/data1.xml" ContentType="application/vnd.openxmlformats-officedocument.drawingml.diagramData+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Masters/slideMaster1.xml" ContentType="application/vnd.openxmlformats-officedocument.presentationml.slideMaster+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7.xml" ContentType="application/vnd.openxmlformats-officedocument.presentationml.slideLayout+xml"/>
  <Override PartName="/ppt/notesSlides/notesSlide3.xml" ContentType="application/vnd.openxmlformats-officedocument.presentationml.notesSlide+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4.xml" ContentType="application/vnd.openxmlformats-officedocument.presentationml.slideLayout+xml"/>
  <Override PartName="/ppt/notesSlides/notesSlide10.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diagrams/quickStyle2.xml" ContentType="application/vnd.openxmlformats-officedocument.drawingml.diagramStyle+xml"/>
  <Override PartName="/ppt/diagrams/drawing4.xml" ContentType="application/vnd.ms-office.drawingml.diagramDrawing+xml"/>
  <Override PartName="/ppt/diagrams/quickStyle4.xml" ContentType="application/vnd.openxmlformats-officedocument.drawingml.diagramStyle+xml"/>
  <Override PartName="/ppt/diagrams/layout4.xml" ContentType="application/vnd.openxmlformats-officedocument.drawingml.diagramLayout+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comments/comment1.xml" ContentType="application/vnd.openxmlformats-officedocument.presentationml.comments+xml"/>
  <Override PartName="/ppt/diagrams/drawing2.xml" ContentType="application/vnd.ms-office.drawingml.diagramDrawing+xml"/>
  <Override PartName="/ppt/diagrams/colors2.xml" ContentType="application/vnd.openxmlformats-officedocument.drawingml.diagramColors+xml"/>
  <Override PartName="/ppt/diagrams/layout2.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diagrams/colors4.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906" r:id="rId2"/>
    <p:sldMasterId id="2147483853" r:id="rId3"/>
    <p:sldMasterId id="2147483788" r:id="rId4"/>
  </p:sldMasterIdLst>
  <p:notesMasterIdLst>
    <p:notesMasterId r:id="rId25"/>
  </p:notesMasterIdLst>
  <p:handoutMasterIdLst>
    <p:handoutMasterId r:id="rId26"/>
  </p:handoutMasterIdLst>
  <p:sldIdLst>
    <p:sldId id="256" r:id="rId5"/>
    <p:sldId id="22154" r:id="rId6"/>
    <p:sldId id="22156" r:id="rId7"/>
    <p:sldId id="22157" r:id="rId8"/>
    <p:sldId id="22158" r:id="rId9"/>
    <p:sldId id="22159" r:id="rId10"/>
    <p:sldId id="2862" r:id="rId11"/>
    <p:sldId id="261" r:id="rId12"/>
    <p:sldId id="2854" r:id="rId13"/>
    <p:sldId id="2855" r:id="rId14"/>
    <p:sldId id="22088" r:id="rId15"/>
    <p:sldId id="2863" r:id="rId16"/>
    <p:sldId id="22167" r:id="rId17"/>
    <p:sldId id="3180" r:id="rId18"/>
    <p:sldId id="2864" r:id="rId19"/>
    <p:sldId id="2874" r:id="rId20"/>
    <p:sldId id="22168" r:id="rId21"/>
    <p:sldId id="22161" r:id="rId22"/>
    <p:sldId id="22153" r:id="rId23"/>
    <p:sldId id="2216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6240" userDrawn="1">
          <p15:clr>
            <a:srgbClr val="A4A3A4"/>
          </p15:clr>
        </p15:guide>
        <p15:guide id="2" orient="horz" pos="1032" userDrawn="1">
          <p15:clr>
            <a:srgbClr val="A4A3A4"/>
          </p15:clr>
        </p15:guide>
        <p15:guide id="3" pos="2856" userDrawn="1">
          <p15:clr>
            <a:srgbClr val="A4A3A4"/>
          </p15:clr>
        </p15:guide>
        <p15:guide id="4" orient="horz" pos="3384" userDrawn="1">
          <p15:clr>
            <a:srgbClr val="A4A3A4"/>
          </p15:clr>
        </p15:guide>
        <p15:guide id="5" orient="horz" pos="93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issa Beiner" initials="MB" lastIdx="4" clrIdx="0">
    <p:extLst>
      <p:ext uri="{19B8F6BF-5375-455C-9EA6-DF929625EA0E}">
        <p15:presenceInfo xmlns:p15="http://schemas.microsoft.com/office/powerpoint/2012/main" userId="S::melissabeiner@biohavenpharmaceutical.onmicrosoft.com::9696ef44-441e-42f3-b7ec-0b59fb537fd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461"/>
    <a:srgbClr val="A6A6A6"/>
    <a:srgbClr val="000000"/>
    <a:srgbClr val="85B44C"/>
    <a:srgbClr val="81B64D"/>
    <a:srgbClr val="C21F0D"/>
    <a:srgbClr val="FF0003"/>
    <a:srgbClr val="F3F3F3"/>
    <a:srgbClr val="094D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737"/>
    <p:restoredTop sz="96344"/>
  </p:normalViewPr>
  <p:slideViewPr>
    <p:cSldViewPr snapToGrid="0" snapToObjects="1">
      <p:cViewPr varScale="1">
        <p:scale>
          <a:sx n="119" d="100"/>
          <a:sy n="119" d="100"/>
        </p:scale>
        <p:origin x="208" y="552"/>
      </p:cViewPr>
      <p:guideLst>
        <p:guide pos="6240"/>
        <p:guide orient="horz" pos="1032"/>
        <p:guide pos="2856"/>
        <p:guide orient="horz" pos="3384"/>
        <p:guide orient="horz" pos="936"/>
      </p:guideLst>
    </p:cSldViewPr>
  </p:slideViewPr>
  <p:outlineViewPr>
    <p:cViewPr>
      <p:scale>
        <a:sx n="33" d="100"/>
        <a:sy n="33" d="100"/>
      </p:scale>
      <p:origin x="0" y="-5080"/>
    </p:cViewPr>
  </p:outlin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171" d="100"/>
          <a:sy n="171" d="100"/>
        </p:scale>
        <p:origin x="8864"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ustomXml" Target="../customXml/item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3-27T17:05:07.746" idx="4">
    <p:pos x="10" y="10"/>
    <p:text>Do you like this slide or the next one better?</p:text>
    <p:extLst>
      <p:ext uri="{C676402C-5697-4E1C-873F-D02D1690AC5C}">
        <p15:threadingInfo xmlns:p15="http://schemas.microsoft.com/office/powerpoint/2012/main" timeZoneBias="420"/>
      </p:ext>
    </p:extLst>
  </p:cm>
</p:cmLst>
</file>

<file path=ppt/diagrams/_rels/data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jpg"/></Relationships>
</file>

<file path=ppt/diagrams/_rels/drawing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551B01-CCFD-7D46-908D-947A0B88433E}" type="doc">
      <dgm:prSet loTypeId="urn:microsoft.com/office/officeart/2005/8/layout/matrix1" loCatId="" qsTypeId="urn:microsoft.com/office/officeart/2005/8/quickstyle/simple1" qsCatId="simple" csTypeId="urn:microsoft.com/office/officeart/2005/8/colors/accent1_2" csCatId="accent1" phldr="1"/>
      <dgm:spPr/>
      <dgm:t>
        <a:bodyPr/>
        <a:lstStyle/>
        <a:p>
          <a:endParaRPr lang="en-US"/>
        </a:p>
      </dgm:t>
    </dgm:pt>
    <dgm:pt modelId="{E75892C2-7F0F-EF4D-BF49-14408527CD4C}">
      <dgm:prSet phldrT="[Text]"/>
      <dgm:spPr>
        <a:solidFill>
          <a:srgbClr val="00B050"/>
        </a:solidFill>
      </dgm:spPr>
      <dgm:t>
        <a:bodyPr/>
        <a:lstStyle/>
        <a:p>
          <a:r>
            <a:rPr lang="en-US" dirty="0"/>
            <a:t>Clinical Trial Readiness/Challenges</a:t>
          </a:r>
        </a:p>
      </dgm:t>
    </dgm:pt>
    <dgm:pt modelId="{9D5E2D84-E73D-254B-B75F-43E539CDCF95}" type="parTrans" cxnId="{63B63DCB-A6EF-EC4A-B217-57F5C21FFC55}">
      <dgm:prSet/>
      <dgm:spPr/>
      <dgm:t>
        <a:bodyPr/>
        <a:lstStyle/>
        <a:p>
          <a:endParaRPr lang="en-US"/>
        </a:p>
      </dgm:t>
    </dgm:pt>
    <dgm:pt modelId="{6480D52B-F345-384C-A987-216FC3A12BFE}" type="sibTrans" cxnId="{63B63DCB-A6EF-EC4A-B217-57F5C21FFC55}">
      <dgm:prSet/>
      <dgm:spPr/>
      <dgm:t>
        <a:bodyPr/>
        <a:lstStyle/>
        <a:p>
          <a:endParaRPr lang="en-US"/>
        </a:p>
      </dgm:t>
    </dgm:pt>
    <dgm:pt modelId="{45BE8B60-745C-F842-8BFE-2A77FEE8436F}">
      <dgm:prSet phldrT="[Text]"/>
      <dgm:spPr/>
      <dgm:t>
        <a:bodyPr/>
        <a:lstStyle/>
        <a:p>
          <a:r>
            <a:rPr lang="en-US" dirty="0"/>
            <a:t>Natural History Data</a:t>
          </a:r>
        </a:p>
        <a:p>
          <a:r>
            <a:rPr lang="en-US" dirty="0"/>
            <a:t>READISCA</a:t>
          </a:r>
        </a:p>
        <a:p>
          <a:r>
            <a:rPr lang="en-US" dirty="0"/>
            <a:t>CRC-SCA</a:t>
          </a:r>
        </a:p>
        <a:p>
          <a:r>
            <a:rPr lang="en-US" dirty="0"/>
            <a:t>EUROSCA</a:t>
          </a:r>
        </a:p>
      </dgm:t>
    </dgm:pt>
    <dgm:pt modelId="{F41BD906-9509-8444-BAB2-04BC497A1125}" type="parTrans" cxnId="{3763B244-6E3F-D04E-BDE7-17024BFFF5CD}">
      <dgm:prSet/>
      <dgm:spPr/>
      <dgm:t>
        <a:bodyPr/>
        <a:lstStyle/>
        <a:p>
          <a:endParaRPr lang="en-US"/>
        </a:p>
      </dgm:t>
    </dgm:pt>
    <dgm:pt modelId="{C564DDE6-6D8E-9440-A184-05867954F7B9}" type="sibTrans" cxnId="{3763B244-6E3F-D04E-BDE7-17024BFFF5CD}">
      <dgm:prSet/>
      <dgm:spPr/>
      <dgm:t>
        <a:bodyPr/>
        <a:lstStyle/>
        <a:p>
          <a:endParaRPr lang="en-US"/>
        </a:p>
      </dgm:t>
    </dgm:pt>
    <dgm:pt modelId="{5B941B13-9E95-5544-95B5-0D4700DAEBF5}">
      <dgm:prSet phldrT="[Text]"/>
      <dgm:spPr/>
      <dgm:t>
        <a:bodyPr/>
        <a:lstStyle/>
        <a:p>
          <a:r>
            <a:rPr lang="en-US" dirty="0"/>
            <a:t>Clinical Trial Experience</a:t>
          </a:r>
        </a:p>
      </dgm:t>
    </dgm:pt>
    <dgm:pt modelId="{3A40D5B6-820B-AE48-AAC8-F0BE0D83480A}" type="parTrans" cxnId="{B0915962-7B3A-3249-958E-F1A9D029834C}">
      <dgm:prSet/>
      <dgm:spPr/>
      <dgm:t>
        <a:bodyPr/>
        <a:lstStyle/>
        <a:p>
          <a:endParaRPr lang="en-US"/>
        </a:p>
      </dgm:t>
    </dgm:pt>
    <dgm:pt modelId="{08BC3B97-0948-8A42-AA1C-ABA8504B326B}" type="sibTrans" cxnId="{B0915962-7B3A-3249-958E-F1A9D029834C}">
      <dgm:prSet/>
      <dgm:spPr/>
      <dgm:t>
        <a:bodyPr/>
        <a:lstStyle/>
        <a:p>
          <a:endParaRPr lang="en-US"/>
        </a:p>
      </dgm:t>
    </dgm:pt>
    <dgm:pt modelId="{ABBCADC1-6CB2-1949-B55C-24FCDF90371A}">
      <dgm:prSet phldrT="[Text]"/>
      <dgm:spPr/>
      <dgm:t>
        <a:bodyPr/>
        <a:lstStyle/>
        <a:p>
          <a:r>
            <a:rPr lang="en-US" dirty="0"/>
            <a:t>Biomarkers/Quantitative Assessments</a:t>
          </a:r>
        </a:p>
        <a:p>
          <a:r>
            <a:rPr lang="en-US" dirty="0"/>
            <a:t>Important as indirect measures of disease severity and for predictive  purposes</a:t>
          </a:r>
        </a:p>
      </dgm:t>
    </dgm:pt>
    <dgm:pt modelId="{3551FED9-63A4-F146-A84F-949EB575FB24}" type="parTrans" cxnId="{A2EE34EF-B0B4-674E-939B-0660DA098EBF}">
      <dgm:prSet/>
      <dgm:spPr/>
      <dgm:t>
        <a:bodyPr/>
        <a:lstStyle/>
        <a:p>
          <a:endParaRPr lang="en-US"/>
        </a:p>
      </dgm:t>
    </dgm:pt>
    <dgm:pt modelId="{833BF81B-13BA-864D-9FDD-A7E427FF8773}" type="sibTrans" cxnId="{A2EE34EF-B0B4-674E-939B-0660DA098EBF}">
      <dgm:prSet/>
      <dgm:spPr/>
      <dgm:t>
        <a:bodyPr/>
        <a:lstStyle/>
        <a:p>
          <a:endParaRPr lang="en-US"/>
        </a:p>
      </dgm:t>
    </dgm:pt>
    <dgm:pt modelId="{7A54624F-20DB-1747-958B-65A88825B26F}">
      <dgm:prSet phldrT="[Text]"/>
      <dgm:spPr/>
      <dgm:t>
        <a:bodyPr/>
        <a:lstStyle/>
        <a:p>
          <a:r>
            <a:rPr lang="en-US" dirty="0"/>
            <a:t>Sensitive and Specific Outcome Assessments  </a:t>
          </a:r>
        </a:p>
      </dgm:t>
    </dgm:pt>
    <dgm:pt modelId="{C2A81E56-924F-324D-80F7-DF2532094FBF}" type="parTrans" cxnId="{BF8FE251-9175-744F-B75A-22BEBCFC937C}">
      <dgm:prSet/>
      <dgm:spPr/>
      <dgm:t>
        <a:bodyPr/>
        <a:lstStyle/>
        <a:p>
          <a:endParaRPr lang="en-US"/>
        </a:p>
      </dgm:t>
    </dgm:pt>
    <dgm:pt modelId="{2DC58C88-A575-9343-81E1-9ADE439933CA}" type="sibTrans" cxnId="{BF8FE251-9175-744F-B75A-22BEBCFC937C}">
      <dgm:prSet/>
      <dgm:spPr/>
      <dgm:t>
        <a:bodyPr/>
        <a:lstStyle/>
        <a:p>
          <a:endParaRPr lang="en-US"/>
        </a:p>
      </dgm:t>
    </dgm:pt>
    <dgm:pt modelId="{CA03E772-F647-F945-8223-23D46FB1222A}" type="pres">
      <dgm:prSet presAssocID="{9B551B01-CCFD-7D46-908D-947A0B88433E}" presName="diagram" presStyleCnt="0">
        <dgm:presLayoutVars>
          <dgm:chMax val="1"/>
          <dgm:dir/>
          <dgm:animLvl val="ctr"/>
          <dgm:resizeHandles val="exact"/>
        </dgm:presLayoutVars>
      </dgm:prSet>
      <dgm:spPr/>
    </dgm:pt>
    <dgm:pt modelId="{A36B2AA0-61D7-8945-AC30-172E1D381FC7}" type="pres">
      <dgm:prSet presAssocID="{9B551B01-CCFD-7D46-908D-947A0B88433E}" presName="matrix" presStyleCnt="0"/>
      <dgm:spPr/>
    </dgm:pt>
    <dgm:pt modelId="{F3E407A0-EDAD-7340-8EE5-3307B4296289}" type="pres">
      <dgm:prSet presAssocID="{9B551B01-CCFD-7D46-908D-947A0B88433E}" presName="tile1" presStyleLbl="node1" presStyleIdx="0" presStyleCnt="4" custLinFactNeighborX="-281" custLinFactNeighborY="422"/>
      <dgm:spPr/>
    </dgm:pt>
    <dgm:pt modelId="{C90B34BD-F266-9C45-9DC1-2932D8A54188}" type="pres">
      <dgm:prSet presAssocID="{9B551B01-CCFD-7D46-908D-947A0B88433E}" presName="tile1text" presStyleLbl="node1" presStyleIdx="0" presStyleCnt="4">
        <dgm:presLayoutVars>
          <dgm:chMax val="0"/>
          <dgm:chPref val="0"/>
          <dgm:bulletEnabled val="1"/>
        </dgm:presLayoutVars>
      </dgm:prSet>
      <dgm:spPr/>
    </dgm:pt>
    <dgm:pt modelId="{5ED09ECF-DC09-014C-99A5-867AB85E5613}" type="pres">
      <dgm:prSet presAssocID="{9B551B01-CCFD-7D46-908D-947A0B88433E}" presName="tile2" presStyleLbl="node1" presStyleIdx="1" presStyleCnt="4"/>
      <dgm:spPr/>
    </dgm:pt>
    <dgm:pt modelId="{65E3D7C1-5590-574D-A208-6BA43730CAA9}" type="pres">
      <dgm:prSet presAssocID="{9B551B01-CCFD-7D46-908D-947A0B88433E}" presName="tile2text" presStyleLbl="node1" presStyleIdx="1" presStyleCnt="4">
        <dgm:presLayoutVars>
          <dgm:chMax val="0"/>
          <dgm:chPref val="0"/>
          <dgm:bulletEnabled val="1"/>
        </dgm:presLayoutVars>
      </dgm:prSet>
      <dgm:spPr/>
    </dgm:pt>
    <dgm:pt modelId="{FF26A8CC-B14C-BD4D-970A-6DAB50B8E744}" type="pres">
      <dgm:prSet presAssocID="{9B551B01-CCFD-7D46-908D-947A0B88433E}" presName="tile3" presStyleLbl="node1" presStyleIdx="2" presStyleCnt="4"/>
      <dgm:spPr/>
    </dgm:pt>
    <dgm:pt modelId="{6A6E8400-A969-DF4F-8F80-E8748CB1F578}" type="pres">
      <dgm:prSet presAssocID="{9B551B01-CCFD-7D46-908D-947A0B88433E}" presName="tile3text" presStyleLbl="node1" presStyleIdx="2" presStyleCnt="4">
        <dgm:presLayoutVars>
          <dgm:chMax val="0"/>
          <dgm:chPref val="0"/>
          <dgm:bulletEnabled val="1"/>
        </dgm:presLayoutVars>
      </dgm:prSet>
      <dgm:spPr/>
    </dgm:pt>
    <dgm:pt modelId="{B04A70E8-47AA-8645-B264-D9FE50BCC71E}" type="pres">
      <dgm:prSet presAssocID="{9B551B01-CCFD-7D46-908D-947A0B88433E}" presName="tile4" presStyleLbl="node1" presStyleIdx="3" presStyleCnt="4" custLinFactNeighborX="563" custLinFactNeighborY="8859"/>
      <dgm:spPr/>
    </dgm:pt>
    <dgm:pt modelId="{4B333D58-CF23-3C42-8AE9-D6313543FD93}" type="pres">
      <dgm:prSet presAssocID="{9B551B01-CCFD-7D46-908D-947A0B88433E}" presName="tile4text" presStyleLbl="node1" presStyleIdx="3" presStyleCnt="4">
        <dgm:presLayoutVars>
          <dgm:chMax val="0"/>
          <dgm:chPref val="0"/>
          <dgm:bulletEnabled val="1"/>
        </dgm:presLayoutVars>
      </dgm:prSet>
      <dgm:spPr/>
    </dgm:pt>
    <dgm:pt modelId="{295B1133-6150-EB4A-92F8-67692806AD19}" type="pres">
      <dgm:prSet presAssocID="{9B551B01-CCFD-7D46-908D-947A0B88433E}" presName="centerTile" presStyleLbl="fgShp" presStyleIdx="0" presStyleCnt="1">
        <dgm:presLayoutVars>
          <dgm:chMax val="0"/>
          <dgm:chPref val="0"/>
        </dgm:presLayoutVars>
      </dgm:prSet>
      <dgm:spPr/>
    </dgm:pt>
  </dgm:ptLst>
  <dgm:cxnLst>
    <dgm:cxn modelId="{99216D23-F25E-F140-BA9C-0E1A0F5A64D9}" type="presOf" srcId="{ABBCADC1-6CB2-1949-B55C-24FCDF90371A}" destId="{FF26A8CC-B14C-BD4D-970A-6DAB50B8E744}" srcOrd="0" destOrd="0" presId="urn:microsoft.com/office/officeart/2005/8/layout/matrix1"/>
    <dgm:cxn modelId="{C21CB023-AE3B-4249-9201-CB6220D61613}" type="presOf" srcId="{45BE8B60-745C-F842-8BFE-2A77FEE8436F}" destId="{F3E407A0-EDAD-7340-8EE5-3307B4296289}" srcOrd="0" destOrd="0" presId="urn:microsoft.com/office/officeart/2005/8/layout/matrix1"/>
    <dgm:cxn modelId="{EB9AF839-EB3D-6B41-850E-33B36F148D65}" type="presOf" srcId="{7A54624F-20DB-1747-958B-65A88825B26F}" destId="{4B333D58-CF23-3C42-8AE9-D6313543FD93}" srcOrd="1" destOrd="0" presId="urn:microsoft.com/office/officeart/2005/8/layout/matrix1"/>
    <dgm:cxn modelId="{3763B244-6E3F-D04E-BDE7-17024BFFF5CD}" srcId="{E75892C2-7F0F-EF4D-BF49-14408527CD4C}" destId="{45BE8B60-745C-F842-8BFE-2A77FEE8436F}" srcOrd="0" destOrd="0" parTransId="{F41BD906-9509-8444-BAB2-04BC497A1125}" sibTransId="{C564DDE6-6D8E-9440-A184-05867954F7B9}"/>
    <dgm:cxn modelId="{BF8FE251-9175-744F-B75A-22BEBCFC937C}" srcId="{E75892C2-7F0F-EF4D-BF49-14408527CD4C}" destId="{7A54624F-20DB-1747-958B-65A88825B26F}" srcOrd="3" destOrd="0" parTransId="{C2A81E56-924F-324D-80F7-DF2532094FBF}" sibTransId="{2DC58C88-A575-9343-81E1-9ADE439933CA}"/>
    <dgm:cxn modelId="{B0915962-7B3A-3249-958E-F1A9D029834C}" srcId="{E75892C2-7F0F-EF4D-BF49-14408527CD4C}" destId="{5B941B13-9E95-5544-95B5-0D4700DAEBF5}" srcOrd="1" destOrd="0" parTransId="{3A40D5B6-820B-AE48-AAC8-F0BE0D83480A}" sibTransId="{08BC3B97-0948-8A42-AA1C-ABA8504B326B}"/>
    <dgm:cxn modelId="{2E229B6F-A6F0-014C-9A0B-A085F8C27ECA}" type="presOf" srcId="{E75892C2-7F0F-EF4D-BF49-14408527CD4C}" destId="{295B1133-6150-EB4A-92F8-67692806AD19}" srcOrd="0" destOrd="0" presId="urn:microsoft.com/office/officeart/2005/8/layout/matrix1"/>
    <dgm:cxn modelId="{79D65372-04E1-6641-9ED4-5A52ACB7BB6A}" type="presOf" srcId="{5B941B13-9E95-5544-95B5-0D4700DAEBF5}" destId="{65E3D7C1-5590-574D-A208-6BA43730CAA9}" srcOrd="1" destOrd="0" presId="urn:microsoft.com/office/officeart/2005/8/layout/matrix1"/>
    <dgm:cxn modelId="{065BE87C-6DA5-7F49-B818-B00DF9664035}" type="presOf" srcId="{45BE8B60-745C-F842-8BFE-2A77FEE8436F}" destId="{C90B34BD-F266-9C45-9DC1-2932D8A54188}" srcOrd="1" destOrd="0" presId="urn:microsoft.com/office/officeart/2005/8/layout/matrix1"/>
    <dgm:cxn modelId="{658C2BA1-6E12-024A-AB37-11D62C22A7CC}" type="presOf" srcId="{5B941B13-9E95-5544-95B5-0D4700DAEBF5}" destId="{5ED09ECF-DC09-014C-99A5-867AB85E5613}" srcOrd="0" destOrd="0" presId="urn:microsoft.com/office/officeart/2005/8/layout/matrix1"/>
    <dgm:cxn modelId="{24F029B0-1269-6D40-9303-D65D3EA3A15D}" type="presOf" srcId="{ABBCADC1-6CB2-1949-B55C-24FCDF90371A}" destId="{6A6E8400-A969-DF4F-8F80-E8748CB1F578}" srcOrd="1" destOrd="0" presId="urn:microsoft.com/office/officeart/2005/8/layout/matrix1"/>
    <dgm:cxn modelId="{DEC848C3-4FDD-A14D-A77C-8937FAB744A2}" type="presOf" srcId="{9B551B01-CCFD-7D46-908D-947A0B88433E}" destId="{CA03E772-F647-F945-8223-23D46FB1222A}" srcOrd="0" destOrd="0" presId="urn:microsoft.com/office/officeart/2005/8/layout/matrix1"/>
    <dgm:cxn modelId="{63B63DCB-A6EF-EC4A-B217-57F5C21FFC55}" srcId="{9B551B01-CCFD-7D46-908D-947A0B88433E}" destId="{E75892C2-7F0F-EF4D-BF49-14408527CD4C}" srcOrd="0" destOrd="0" parTransId="{9D5E2D84-E73D-254B-B75F-43E539CDCF95}" sibTransId="{6480D52B-F345-384C-A987-216FC3A12BFE}"/>
    <dgm:cxn modelId="{B151D2E8-D178-1C47-8649-48A0636447AE}" type="presOf" srcId="{7A54624F-20DB-1747-958B-65A88825B26F}" destId="{B04A70E8-47AA-8645-B264-D9FE50BCC71E}" srcOrd="0" destOrd="0" presId="urn:microsoft.com/office/officeart/2005/8/layout/matrix1"/>
    <dgm:cxn modelId="{A2EE34EF-B0B4-674E-939B-0660DA098EBF}" srcId="{E75892C2-7F0F-EF4D-BF49-14408527CD4C}" destId="{ABBCADC1-6CB2-1949-B55C-24FCDF90371A}" srcOrd="2" destOrd="0" parTransId="{3551FED9-63A4-F146-A84F-949EB575FB24}" sibTransId="{833BF81B-13BA-864D-9FDD-A7E427FF8773}"/>
    <dgm:cxn modelId="{ED6233D0-0F90-3746-B946-250CBA3DADE1}" type="presParOf" srcId="{CA03E772-F647-F945-8223-23D46FB1222A}" destId="{A36B2AA0-61D7-8945-AC30-172E1D381FC7}" srcOrd="0" destOrd="0" presId="urn:microsoft.com/office/officeart/2005/8/layout/matrix1"/>
    <dgm:cxn modelId="{7FFD0AFB-C00C-3C40-A517-2F1EB789FD0F}" type="presParOf" srcId="{A36B2AA0-61D7-8945-AC30-172E1D381FC7}" destId="{F3E407A0-EDAD-7340-8EE5-3307B4296289}" srcOrd="0" destOrd="0" presId="urn:microsoft.com/office/officeart/2005/8/layout/matrix1"/>
    <dgm:cxn modelId="{FC20BFB7-179D-694D-9786-2D56D1C76C2B}" type="presParOf" srcId="{A36B2AA0-61D7-8945-AC30-172E1D381FC7}" destId="{C90B34BD-F266-9C45-9DC1-2932D8A54188}" srcOrd="1" destOrd="0" presId="urn:microsoft.com/office/officeart/2005/8/layout/matrix1"/>
    <dgm:cxn modelId="{CA36CA34-F68F-3B47-B844-3BF1AF78ACEB}" type="presParOf" srcId="{A36B2AA0-61D7-8945-AC30-172E1D381FC7}" destId="{5ED09ECF-DC09-014C-99A5-867AB85E5613}" srcOrd="2" destOrd="0" presId="urn:microsoft.com/office/officeart/2005/8/layout/matrix1"/>
    <dgm:cxn modelId="{32A36BAE-0522-E849-B11D-A25B5C2065F5}" type="presParOf" srcId="{A36B2AA0-61D7-8945-AC30-172E1D381FC7}" destId="{65E3D7C1-5590-574D-A208-6BA43730CAA9}" srcOrd="3" destOrd="0" presId="urn:microsoft.com/office/officeart/2005/8/layout/matrix1"/>
    <dgm:cxn modelId="{F53DAAC1-67AF-DF45-8194-2C2FFB6A655F}" type="presParOf" srcId="{A36B2AA0-61D7-8945-AC30-172E1D381FC7}" destId="{FF26A8CC-B14C-BD4D-970A-6DAB50B8E744}" srcOrd="4" destOrd="0" presId="urn:microsoft.com/office/officeart/2005/8/layout/matrix1"/>
    <dgm:cxn modelId="{52A547B1-971B-AC4F-8609-36ACD523515A}" type="presParOf" srcId="{A36B2AA0-61D7-8945-AC30-172E1D381FC7}" destId="{6A6E8400-A969-DF4F-8F80-E8748CB1F578}" srcOrd="5" destOrd="0" presId="urn:microsoft.com/office/officeart/2005/8/layout/matrix1"/>
    <dgm:cxn modelId="{C26C6DFC-D553-E74F-9DA6-63323806ABF8}" type="presParOf" srcId="{A36B2AA0-61D7-8945-AC30-172E1D381FC7}" destId="{B04A70E8-47AA-8645-B264-D9FE50BCC71E}" srcOrd="6" destOrd="0" presId="urn:microsoft.com/office/officeart/2005/8/layout/matrix1"/>
    <dgm:cxn modelId="{34279DBB-10E8-FB4B-81CB-23A9C5D67D72}" type="presParOf" srcId="{A36B2AA0-61D7-8945-AC30-172E1D381FC7}" destId="{4B333D58-CF23-3C42-8AE9-D6313543FD93}" srcOrd="7" destOrd="0" presId="urn:microsoft.com/office/officeart/2005/8/layout/matrix1"/>
    <dgm:cxn modelId="{0020FD81-D8F6-A54E-A047-FAC12D01A3EB}" type="presParOf" srcId="{CA03E772-F647-F945-8223-23D46FB1222A}" destId="{295B1133-6150-EB4A-92F8-67692806AD19}"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6AB54A-CFD1-A943-8220-598D355287D7}" type="doc">
      <dgm:prSet loTypeId="urn:microsoft.com/office/officeart/2008/layout/HexagonCluster" loCatId="" qsTypeId="urn:microsoft.com/office/officeart/2005/8/quickstyle/simple4" qsCatId="simple" csTypeId="urn:microsoft.com/office/officeart/2005/8/colors/accent1_2" csCatId="accent1" phldr="1"/>
      <dgm:spPr/>
      <dgm:t>
        <a:bodyPr/>
        <a:lstStyle/>
        <a:p>
          <a:endParaRPr lang="en-US"/>
        </a:p>
      </dgm:t>
    </dgm:pt>
    <dgm:pt modelId="{8D88EC10-6522-8441-8B51-71456E1F90B9}">
      <dgm:prSet phldrT="[Text]" custT="1"/>
      <dgm:spPr/>
      <dgm:t>
        <a:bodyPr/>
        <a:lstStyle/>
        <a:p>
          <a:r>
            <a:rPr lang="en-US" sz="1100" dirty="0"/>
            <a:t>Pathophysiology of Disease/Drug Mechanism</a:t>
          </a:r>
        </a:p>
      </dgm:t>
    </dgm:pt>
    <dgm:pt modelId="{91ECD61C-ED0B-2D4D-9C34-A3AF15B54D66}" type="sibTrans" cxnId="{DB15E964-7571-AC42-90E5-7538A9CBDEF5}">
      <dgm:prSet/>
      <dgm:spPr>
        <a:blipFill>
          <a:blip xmlns:r="http://schemas.openxmlformats.org/officeDocument/2006/relationships" r:embed="rId1">
            <a:extLst>
              <a:ext uri="{28A0092B-C50C-407E-A947-70E740481C1C}">
                <a14:useLocalDpi xmlns:a14="http://schemas.microsoft.com/office/drawing/2010/main" val="0"/>
              </a:ext>
            </a:extLst>
          </a:blip>
          <a:stretch>
            <a:fillRect l="9965" t="25235" r="9965" b="25235"/>
          </a:stretch>
        </a:blipFill>
      </dgm:spPr>
      <dgm:t>
        <a:bodyPr/>
        <a:lstStyle/>
        <a:p>
          <a:endParaRPr lang="en-US"/>
        </a:p>
      </dgm:t>
    </dgm:pt>
    <dgm:pt modelId="{1CA485C8-74DA-E440-9B26-34A25BC0C767}" type="parTrans" cxnId="{DB15E964-7571-AC42-90E5-7538A9CBDEF5}">
      <dgm:prSet/>
      <dgm:spPr/>
      <dgm:t>
        <a:bodyPr/>
        <a:lstStyle/>
        <a:p>
          <a:endParaRPr lang="en-US"/>
        </a:p>
      </dgm:t>
    </dgm:pt>
    <dgm:pt modelId="{BCDEF32C-5C5C-0E4B-930D-13916651FCB1}">
      <dgm:prSet/>
      <dgm:spPr>
        <a:solidFill>
          <a:schemeClr val="accent2"/>
        </a:solidFill>
      </dgm:spPr>
      <dgm:t>
        <a:bodyPr/>
        <a:lstStyle/>
        <a:p>
          <a:r>
            <a:rPr lang="en-US" dirty="0">
              <a:solidFill>
                <a:srgbClr val="003461"/>
              </a:solidFill>
            </a:rPr>
            <a:t>Agency Interaction</a:t>
          </a:r>
        </a:p>
      </dgm:t>
    </dgm:pt>
    <dgm:pt modelId="{68AA49B2-694C-BD4A-9CBA-3285FC85442F}" type="sibTrans" cxnId="{56B47C9C-7163-1F44-BEF3-D911412AA8CB}">
      <dgm:prSet/>
      <dgm:spPr>
        <a:solidFill>
          <a:schemeClr val="accent4">
            <a:lumMod val="75000"/>
          </a:schemeClr>
        </a:solidFill>
      </dgm:spPr>
      <dgm:t>
        <a:bodyPr/>
        <a:lstStyle/>
        <a:p>
          <a:endParaRPr lang="en-US"/>
        </a:p>
      </dgm:t>
    </dgm:pt>
    <dgm:pt modelId="{5329A111-94BA-9E4A-9A3E-C57B2F5A1A16}" type="parTrans" cxnId="{56B47C9C-7163-1F44-BEF3-D911412AA8CB}">
      <dgm:prSet/>
      <dgm:spPr/>
      <dgm:t>
        <a:bodyPr/>
        <a:lstStyle/>
        <a:p>
          <a:endParaRPr lang="en-US"/>
        </a:p>
      </dgm:t>
    </dgm:pt>
    <dgm:pt modelId="{686B0D48-6D96-B04D-B135-8CB82C34937B}">
      <dgm:prSet/>
      <dgm:spPr/>
      <dgm:t>
        <a:bodyPr/>
        <a:lstStyle/>
        <a:p>
          <a:r>
            <a:rPr lang="en-US" dirty="0"/>
            <a:t>Evidence of Safety and </a:t>
          </a:r>
          <a:r>
            <a:rPr lang="en-US" dirty="0" err="1"/>
            <a:t>Efficicacy</a:t>
          </a:r>
          <a:endParaRPr lang="en-US" dirty="0"/>
        </a:p>
      </dgm:t>
    </dgm:pt>
    <dgm:pt modelId="{9DB0D924-E565-9F41-A74E-10AF957338FB}" type="sibTrans" cxnId="{B6E548C6-22DE-C541-B018-FF5A72008DA7}">
      <dgm:prSet/>
      <dgm:spPr>
        <a:solidFill>
          <a:schemeClr val="accent4">
            <a:lumMod val="75000"/>
          </a:schemeClr>
        </a:solidFill>
      </dgm:spPr>
      <dgm:t>
        <a:bodyPr/>
        <a:lstStyle/>
        <a:p>
          <a:endParaRPr lang="en-US"/>
        </a:p>
      </dgm:t>
    </dgm:pt>
    <dgm:pt modelId="{0D53204C-4DD1-3040-8CBD-7A04E24C0C27}" type="parTrans" cxnId="{B6E548C6-22DE-C541-B018-FF5A72008DA7}">
      <dgm:prSet/>
      <dgm:spPr/>
      <dgm:t>
        <a:bodyPr/>
        <a:lstStyle/>
        <a:p>
          <a:endParaRPr lang="en-US"/>
        </a:p>
      </dgm:t>
    </dgm:pt>
    <dgm:pt modelId="{4E06DC31-BB51-4443-BBA3-B724BAF0D2A8}">
      <dgm:prSet/>
      <dgm:spPr/>
      <dgm:t>
        <a:bodyPr/>
        <a:lstStyle/>
        <a:p>
          <a:r>
            <a:rPr lang="en-US" dirty="0"/>
            <a:t>Toxicology</a:t>
          </a:r>
        </a:p>
      </dgm:t>
    </dgm:pt>
    <dgm:pt modelId="{5F597E01-C00D-B84B-8B73-E9E2567CC3F5}" type="sibTrans" cxnId="{BC78E430-E20F-B247-84DF-A120DE359384}">
      <dgm:prSet/>
      <dgm:spPr>
        <a:solidFill>
          <a:schemeClr val="accent4">
            <a:lumMod val="75000"/>
          </a:schemeClr>
        </a:solidFill>
      </dgm:spPr>
      <dgm:t>
        <a:bodyPr/>
        <a:lstStyle/>
        <a:p>
          <a:endParaRPr lang="en-US"/>
        </a:p>
      </dgm:t>
    </dgm:pt>
    <dgm:pt modelId="{E56AC32A-1416-6E40-B4A8-24E30111CD72}" type="parTrans" cxnId="{BC78E430-E20F-B247-84DF-A120DE359384}">
      <dgm:prSet/>
      <dgm:spPr/>
      <dgm:t>
        <a:bodyPr/>
        <a:lstStyle/>
        <a:p>
          <a:endParaRPr lang="en-US"/>
        </a:p>
      </dgm:t>
    </dgm:pt>
    <dgm:pt modelId="{ECD71362-7F42-3647-9E7E-EB7B7A5EAFB9}">
      <dgm:prSet phldrT="[Text]"/>
      <dgm:spPr/>
      <dgm:t>
        <a:bodyPr/>
        <a:lstStyle/>
        <a:p>
          <a:r>
            <a:rPr lang="en-US" dirty="0">
              <a:solidFill>
                <a:schemeClr val="accent2"/>
              </a:solidFill>
            </a:rPr>
            <a:t>Natural History of Disease</a:t>
          </a:r>
        </a:p>
      </dgm:t>
    </dgm:pt>
    <dgm:pt modelId="{ACA3EAF1-9873-BE46-A7A1-5B76B1E1ACE5}" type="sibTrans" cxnId="{008272C1-7142-7241-95AF-2CC6CC6467AB}">
      <dgm:prSet/>
      <dgm:spPr>
        <a:gradFill flip="none" rotWithShape="0">
          <a:gsLst>
            <a:gs pos="0">
              <a:schemeClr val="accent4">
                <a:shade val="30000"/>
                <a:satMod val="115000"/>
              </a:schemeClr>
            </a:gs>
            <a:gs pos="50000">
              <a:schemeClr val="accent4">
                <a:shade val="67500"/>
                <a:satMod val="115000"/>
              </a:schemeClr>
            </a:gs>
            <a:gs pos="100000">
              <a:schemeClr val="accent4">
                <a:shade val="100000"/>
                <a:satMod val="115000"/>
              </a:schemeClr>
            </a:gs>
          </a:gsLst>
          <a:lin ang="2700000" scaled="1"/>
          <a:tileRect/>
        </a:gradFill>
      </dgm:spPr>
      <dgm:t>
        <a:bodyPr/>
        <a:lstStyle/>
        <a:p>
          <a:endParaRPr lang="en-US"/>
        </a:p>
      </dgm:t>
    </dgm:pt>
    <dgm:pt modelId="{42697D02-0509-084E-AB76-8285EEB7022A}" type="parTrans" cxnId="{008272C1-7142-7241-95AF-2CC6CC6467AB}">
      <dgm:prSet/>
      <dgm:spPr/>
      <dgm:t>
        <a:bodyPr/>
        <a:lstStyle/>
        <a:p>
          <a:endParaRPr lang="en-US"/>
        </a:p>
      </dgm:t>
    </dgm:pt>
    <dgm:pt modelId="{FB9993E4-2B33-EF43-802C-B361F09467EB}">
      <dgm:prSet/>
      <dgm:spPr/>
      <dgm:t>
        <a:bodyPr/>
        <a:lstStyle/>
        <a:p>
          <a:r>
            <a:rPr lang="en-US" dirty="0">
              <a:solidFill>
                <a:schemeClr val="accent2"/>
              </a:solidFill>
            </a:rPr>
            <a:t>READISCA</a:t>
          </a:r>
        </a:p>
      </dgm:t>
    </dgm:pt>
    <dgm:pt modelId="{A2340025-22D7-0F47-B217-BB2C7DD4AAAF}" type="sibTrans" cxnId="{1F9ACB57-8DCA-D64C-833C-436D8042A80C}">
      <dgm:prSet/>
      <dgm:spPr>
        <a:solidFill>
          <a:schemeClr val="accent4">
            <a:lumMod val="75000"/>
          </a:schemeClr>
        </a:solidFill>
      </dgm:spPr>
      <dgm:t>
        <a:bodyPr/>
        <a:lstStyle/>
        <a:p>
          <a:endParaRPr lang="en-US"/>
        </a:p>
      </dgm:t>
    </dgm:pt>
    <dgm:pt modelId="{1823C103-2CEC-2549-9390-0AA774AA33EF}" type="parTrans" cxnId="{1F9ACB57-8DCA-D64C-833C-436D8042A80C}">
      <dgm:prSet/>
      <dgm:spPr/>
      <dgm:t>
        <a:bodyPr/>
        <a:lstStyle/>
        <a:p>
          <a:endParaRPr lang="en-US"/>
        </a:p>
      </dgm:t>
    </dgm:pt>
    <dgm:pt modelId="{5A187AF0-452B-6940-B4F3-0DB63F031DD4}">
      <dgm:prSet/>
      <dgm:spPr/>
      <dgm:t>
        <a:bodyPr/>
        <a:lstStyle/>
        <a:p>
          <a:pPr algn="ctr"/>
          <a:r>
            <a:rPr lang="en-US" dirty="0" err="1">
              <a:solidFill>
                <a:schemeClr val="accent2">
                  <a:lumMod val="40000"/>
                  <a:lumOff val="60000"/>
                </a:schemeClr>
              </a:solidFill>
            </a:rPr>
            <a:t>EuroSCA</a:t>
          </a:r>
          <a:endParaRPr lang="en-US" dirty="0">
            <a:solidFill>
              <a:schemeClr val="accent2">
                <a:lumMod val="40000"/>
                <a:lumOff val="60000"/>
              </a:schemeClr>
            </a:solidFill>
          </a:endParaRPr>
        </a:p>
      </dgm:t>
    </dgm:pt>
    <dgm:pt modelId="{AF304FC8-13C0-7141-838D-5CBFFF87983F}" type="sibTrans" cxnId="{E2F41BEB-4A87-FA45-9967-2925F211918C}">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t="-32000" b="-32000"/>
          </a:stretch>
        </a:blipFill>
      </dgm:spPr>
      <dgm:t>
        <a:bodyPr/>
        <a:lstStyle/>
        <a:p>
          <a:endParaRPr lang="en-US"/>
        </a:p>
      </dgm:t>
    </dgm:pt>
    <dgm:pt modelId="{202FA3E6-16B3-9A49-977C-9F494AAF3030}" type="parTrans" cxnId="{E2F41BEB-4A87-FA45-9967-2925F211918C}">
      <dgm:prSet/>
      <dgm:spPr/>
      <dgm:t>
        <a:bodyPr/>
        <a:lstStyle/>
        <a:p>
          <a:endParaRPr lang="en-US"/>
        </a:p>
      </dgm:t>
    </dgm:pt>
    <dgm:pt modelId="{6025F12F-125E-9E41-A76B-EBE01F5C9DA6}" type="pres">
      <dgm:prSet presAssocID="{826AB54A-CFD1-A943-8220-598D355287D7}" presName="Name0" presStyleCnt="0">
        <dgm:presLayoutVars>
          <dgm:chMax val="21"/>
          <dgm:chPref val="21"/>
        </dgm:presLayoutVars>
      </dgm:prSet>
      <dgm:spPr/>
    </dgm:pt>
    <dgm:pt modelId="{F80A6B22-1F19-CD47-B957-C8C3FE7E3875}" type="pres">
      <dgm:prSet presAssocID="{8D88EC10-6522-8441-8B51-71456E1F90B9}" presName="text1" presStyleCnt="0"/>
      <dgm:spPr/>
    </dgm:pt>
    <dgm:pt modelId="{87FC8612-4FED-BC49-B5F3-6371CF135D34}" type="pres">
      <dgm:prSet presAssocID="{8D88EC10-6522-8441-8B51-71456E1F90B9}" presName="textRepeatNode" presStyleLbl="alignNode1" presStyleIdx="0" presStyleCnt="7" custLinFactNeighborX="-7839" custLinFactNeighborY="690">
        <dgm:presLayoutVars>
          <dgm:chMax val="0"/>
          <dgm:chPref val="0"/>
          <dgm:bulletEnabled val="1"/>
        </dgm:presLayoutVars>
      </dgm:prSet>
      <dgm:spPr/>
    </dgm:pt>
    <dgm:pt modelId="{A29A3150-04B9-6B4E-8738-2E43C03B4F43}" type="pres">
      <dgm:prSet presAssocID="{8D88EC10-6522-8441-8B51-71456E1F90B9}" presName="textaccent1" presStyleCnt="0"/>
      <dgm:spPr/>
    </dgm:pt>
    <dgm:pt modelId="{0AC886D7-7FF2-924F-95A1-11F88A0250CD}" type="pres">
      <dgm:prSet presAssocID="{8D88EC10-6522-8441-8B51-71456E1F90B9}" presName="accentRepeatNode" presStyleLbl="solidAlignAcc1" presStyleIdx="0" presStyleCnt="14" custLinFactX="1620149" custLinFactY="302275" custLinFactNeighborX="1700000" custLinFactNeighborY="400000"/>
      <dgm:spPr/>
    </dgm:pt>
    <dgm:pt modelId="{C2B47A05-5176-6343-BF40-C6DB3CD70BDB}" type="pres">
      <dgm:prSet presAssocID="{91ECD61C-ED0B-2D4D-9C34-A3AF15B54D66}" presName="image1" presStyleCnt="0"/>
      <dgm:spPr/>
    </dgm:pt>
    <dgm:pt modelId="{E81C244D-8E64-D349-88E5-1C551C298870}" type="pres">
      <dgm:prSet presAssocID="{91ECD61C-ED0B-2D4D-9C34-A3AF15B54D66}" presName="imageRepeatNode" presStyleLbl="alignAcc1" presStyleIdx="0" presStyleCnt="7" custLinFactNeighborX="-7513" custLinFactNeighborY="6250"/>
      <dgm:spPr/>
    </dgm:pt>
    <dgm:pt modelId="{FB6EBB21-AD00-F94C-9A11-348B573A43EC}" type="pres">
      <dgm:prSet presAssocID="{91ECD61C-ED0B-2D4D-9C34-A3AF15B54D66}" presName="imageaccent1" presStyleCnt="0"/>
      <dgm:spPr/>
    </dgm:pt>
    <dgm:pt modelId="{7F1B7F23-652D-084B-B808-98FD9D686E84}" type="pres">
      <dgm:prSet presAssocID="{91ECD61C-ED0B-2D4D-9C34-A3AF15B54D66}" presName="accentRepeatNode" presStyleLbl="solidAlignAcc1" presStyleIdx="1" presStyleCnt="14" custLinFactX="1665277" custLinFactY="300000" custLinFactNeighborX="1700000" custLinFactNeighborY="379862"/>
      <dgm:spPr/>
    </dgm:pt>
    <dgm:pt modelId="{8C83BD88-AB82-6141-827F-5E5077A8CB49}" type="pres">
      <dgm:prSet presAssocID="{FB9993E4-2B33-EF43-802C-B361F09467EB}" presName="text2" presStyleCnt="0"/>
      <dgm:spPr/>
    </dgm:pt>
    <dgm:pt modelId="{ABF50F3F-EFA0-3848-A5D3-315D1B7A77CF}" type="pres">
      <dgm:prSet presAssocID="{FB9993E4-2B33-EF43-802C-B361F09467EB}" presName="textRepeatNode" presStyleLbl="alignNode1" presStyleIdx="1" presStyleCnt="7">
        <dgm:presLayoutVars>
          <dgm:chMax val="0"/>
          <dgm:chPref val="0"/>
          <dgm:bulletEnabled val="1"/>
        </dgm:presLayoutVars>
      </dgm:prSet>
      <dgm:spPr/>
    </dgm:pt>
    <dgm:pt modelId="{4D5C2707-6445-534B-BD1F-90A09C161CBE}" type="pres">
      <dgm:prSet presAssocID="{FB9993E4-2B33-EF43-802C-B361F09467EB}" presName="textaccent2" presStyleCnt="0"/>
      <dgm:spPr/>
    </dgm:pt>
    <dgm:pt modelId="{99851C07-CC0E-F740-81F2-549614F26020}" type="pres">
      <dgm:prSet presAssocID="{FB9993E4-2B33-EF43-802C-B361F09467EB}" presName="accentRepeatNode" presStyleLbl="solidAlignAcc1" presStyleIdx="2" presStyleCnt="14" custLinFactX="972749" custLinFactY="403993" custLinFactNeighborX="1000000" custLinFactNeighborY="500000"/>
      <dgm:spPr/>
    </dgm:pt>
    <dgm:pt modelId="{7194135D-E3E6-2947-8669-72EAD79CEE60}" type="pres">
      <dgm:prSet presAssocID="{A2340025-22D7-0F47-B217-BB2C7DD4AAAF}" presName="image2" presStyleCnt="0"/>
      <dgm:spPr/>
    </dgm:pt>
    <dgm:pt modelId="{A69C6E8D-CA14-4A40-9F74-8EC6CBB351E8}" type="pres">
      <dgm:prSet presAssocID="{A2340025-22D7-0F47-B217-BB2C7DD4AAAF}" presName="imageRepeatNode" presStyleLbl="alignAcc1" presStyleIdx="1" presStyleCnt="7" custScaleX="94344" custScaleY="93606" custLinFactNeighborX="304" custLinFactNeighborY="-4091"/>
      <dgm:spPr/>
    </dgm:pt>
    <dgm:pt modelId="{919FEF3C-C2AB-F64E-9738-61B87602D37A}" type="pres">
      <dgm:prSet presAssocID="{A2340025-22D7-0F47-B217-BB2C7DD4AAAF}" presName="imageaccent2" presStyleCnt="0"/>
      <dgm:spPr/>
    </dgm:pt>
    <dgm:pt modelId="{574298D1-4126-AE44-B40B-6911A051B4C3}" type="pres">
      <dgm:prSet presAssocID="{A2340025-22D7-0F47-B217-BB2C7DD4AAAF}" presName="accentRepeatNode" presStyleLbl="solidAlignAcc1" presStyleIdx="3" presStyleCnt="14" custLinFactX="800000" custLinFactY="288586" custLinFactNeighborX="891888" custLinFactNeighborY="300000"/>
      <dgm:spPr/>
    </dgm:pt>
    <dgm:pt modelId="{A4E7D3F4-5C2E-2C44-B782-83B8394D1246}" type="pres">
      <dgm:prSet presAssocID="{ECD71362-7F42-3647-9E7E-EB7B7A5EAFB9}" presName="text3" presStyleCnt="0"/>
      <dgm:spPr/>
    </dgm:pt>
    <dgm:pt modelId="{D24AE86C-B68B-B74D-8025-79C1A54536AA}" type="pres">
      <dgm:prSet presAssocID="{ECD71362-7F42-3647-9E7E-EB7B7A5EAFB9}" presName="textRepeatNode" presStyleLbl="alignNode1" presStyleIdx="2" presStyleCnt="7" custLinFactNeighborX="-11790" custLinFactNeighborY="3254">
        <dgm:presLayoutVars>
          <dgm:chMax val="0"/>
          <dgm:chPref val="0"/>
          <dgm:bulletEnabled val="1"/>
        </dgm:presLayoutVars>
      </dgm:prSet>
      <dgm:spPr/>
    </dgm:pt>
    <dgm:pt modelId="{F32EBFA1-673D-3147-A5DA-620F4623BD8A}" type="pres">
      <dgm:prSet presAssocID="{ECD71362-7F42-3647-9E7E-EB7B7A5EAFB9}" presName="textaccent3" presStyleCnt="0"/>
      <dgm:spPr/>
    </dgm:pt>
    <dgm:pt modelId="{9F66124C-04FD-4F4E-A528-D32F6B24A95D}" type="pres">
      <dgm:prSet presAssocID="{ECD71362-7F42-3647-9E7E-EB7B7A5EAFB9}" presName="accentRepeatNode" presStyleLbl="solidAlignAcc1" presStyleIdx="4" presStyleCnt="14" custLinFactX="1346376" custLinFactY="927522" custLinFactNeighborX="1400000" custLinFactNeighborY="1000000"/>
      <dgm:spPr/>
    </dgm:pt>
    <dgm:pt modelId="{550862B9-2446-034A-A84D-EC6B1A682F69}" type="pres">
      <dgm:prSet presAssocID="{ACA3EAF1-9873-BE46-A7A1-5B76B1E1ACE5}" presName="image3" presStyleCnt="0"/>
      <dgm:spPr/>
    </dgm:pt>
    <dgm:pt modelId="{048B5B2E-7780-CC49-9A5D-309AB9578AE6}" type="pres">
      <dgm:prSet presAssocID="{ACA3EAF1-9873-BE46-A7A1-5B76B1E1ACE5}" presName="imageRepeatNode" presStyleLbl="alignAcc1" presStyleIdx="2" presStyleCnt="7" custLinFactNeighborY="5331"/>
      <dgm:spPr/>
    </dgm:pt>
    <dgm:pt modelId="{2901EEDB-E1C8-714F-B9DD-655AF44F712B}" type="pres">
      <dgm:prSet presAssocID="{ACA3EAF1-9873-BE46-A7A1-5B76B1E1ACE5}" presName="imageaccent3" presStyleCnt="0"/>
      <dgm:spPr/>
    </dgm:pt>
    <dgm:pt modelId="{743FE606-B3E9-8E49-B358-95E91FEE5E5A}" type="pres">
      <dgm:prSet presAssocID="{ACA3EAF1-9873-BE46-A7A1-5B76B1E1ACE5}" presName="accentRepeatNode" presStyleLbl="solidAlignAcc1" presStyleIdx="5" presStyleCnt="14" custLinFactX="1300000" custLinFactY="1089007" custLinFactNeighborX="1356119" custLinFactNeighborY="1100000"/>
      <dgm:spPr/>
    </dgm:pt>
    <dgm:pt modelId="{3724B39D-1BEE-6A41-927D-1F9D05E4CE5E}" type="pres">
      <dgm:prSet presAssocID="{4E06DC31-BB51-4443-BBA3-B724BAF0D2A8}" presName="text4" presStyleCnt="0"/>
      <dgm:spPr/>
    </dgm:pt>
    <dgm:pt modelId="{E9F47DD4-A875-9F4B-9D6C-1B61A366D397}" type="pres">
      <dgm:prSet presAssocID="{4E06DC31-BB51-4443-BBA3-B724BAF0D2A8}" presName="textRepeatNode" presStyleLbl="alignNode1" presStyleIdx="3" presStyleCnt="7" custLinFactNeighborX="-654" custLinFactNeighborY="2285">
        <dgm:presLayoutVars>
          <dgm:chMax val="0"/>
          <dgm:chPref val="0"/>
          <dgm:bulletEnabled val="1"/>
        </dgm:presLayoutVars>
      </dgm:prSet>
      <dgm:spPr/>
    </dgm:pt>
    <dgm:pt modelId="{F1B5AB90-795C-714A-B600-94607586F291}" type="pres">
      <dgm:prSet presAssocID="{4E06DC31-BB51-4443-BBA3-B724BAF0D2A8}" presName="textaccent4" presStyleCnt="0"/>
      <dgm:spPr/>
    </dgm:pt>
    <dgm:pt modelId="{2A80583E-29F2-DC44-80B2-24AA866435A9}" type="pres">
      <dgm:prSet presAssocID="{4E06DC31-BB51-4443-BBA3-B724BAF0D2A8}" presName="accentRepeatNode" presStyleLbl="solidAlignAcc1" presStyleIdx="6" presStyleCnt="14" custLinFactX="600000" custLinFactY="728154" custLinFactNeighborX="655650" custLinFactNeighborY="800000"/>
      <dgm:spPr/>
    </dgm:pt>
    <dgm:pt modelId="{EC0D8DF7-403E-DA44-A87F-4440C2EC9301}" type="pres">
      <dgm:prSet presAssocID="{5F597E01-C00D-B84B-8B73-E9E2567CC3F5}" presName="image4" presStyleCnt="0"/>
      <dgm:spPr/>
    </dgm:pt>
    <dgm:pt modelId="{A196A218-0CD0-3C45-BB46-B7990973E73C}" type="pres">
      <dgm:prSet presAssocID="{5F597E01-C00D-B84B-8B73-E9E2567CC3F5}" presName="imageRepeatNode" presStyleLbl="alignAcc1" presStyleIdx="3" presStyleCnt="7" custScaleX="99987" custScaleY="99729" custLinFactNeighborX="-3355" custLinFactNeighborY="404"/>
      <dgm:spPr/>
    </dgm:pt>
    <dgm:pt modelId="{03CD7237-3236-344A-90F1-328AACCAA28B}" type="pres">
      <dgm:prSet presAssocID="{5F597E01-C00D-B84B-8B73-E9E2567CC3F5}" presName="imageaccent4" presStyleCnt="0"/>
      <dgm:spPr/>
    </dgm:pt>
    <dgm:pt modelId="{74EAB6BD-607D-704A-B033-FE8860148CC9}" type="pres">
      <dgm:prSet presAssocID="{5F597E01-C00D-B84B-8B73-E9E2567CC3F5}" presName="accentRepeatNode" presStyleLbl="solidAlignAcc1" presStyleIdx="7" presStyleCnt="14" custLinFactX="450169" custLinFactY="677598" custLinFactNeighborX="500000" custLinFactNeighborY="700000"/>
      <dgm:spPr/>
    </dgm:pt>
    <dgm:pt modelId="{BF61D9D5-5502-304F-BB8D-B335708B76E4}" type="pres">
      <dgm:prSet presAssocID="{686B0D48-6D96-B04D-B135-8CB82C34937B}" presName="text5" presStyleCnt="0"/>
      <dgm:spPr/>
    </dgm:pt>
    <dgm:pt modelId="{F08234CB-EBE7-FD47-9BE9-B7408A613E4C}" type="pres">
      <dgm:prSet presAssocID="{686B0D48-6D96-B04D-B135-8CB82C34937B}" presName="textRepeatNode" presStyleLbl="alignNode1" presStyleIdx="4" presStyleCnt="7" custScaleY="99103" custLinFactNeighborX="-2381" custLinFactNeighborY="3805">
        <dgm:presLayoutVars>
          <dgm:chMax val="0"/>
          <dgm:chPref val="0"/>
          <dgm:bulletEnabled val="1"/>
        </dgm:presLayoutVars>
      </dgm:prSet>
      <dgm:spPr/>
    </dgm:pt>
    <dgm:pt modelId="{31159B1B-976C-AA46-AD9A-F7E744BA4709}" type="pres">
      <dgm:prSet presAssocID="{686B0D48-6D96-B04D-B135-8CB82C34937B}" presName="textaccent5" presStyleCnt="0"/>
      <dgm:spPr/>
    </dgm:pt>
    <dgm:pt modelId="{88B9204F-B900-B442-96A7-88FCF53309E0}" type="pres">
      <dgm:prSet presAssocID="{686B0D48-6D96-B04D-B135-8CB82C34937B}" presName="accentRepeatNode" presStyleLbl="solidAlignAcc1" presStyleIdx="8" presStyleCnt="14" custLinFactX="200000" custLinFactY="1000000" custLinFactNeighborX="212601" custLinFactNeighborY="1039587"/>
      <dgm:spPr/>
    </dgm:pt>
    <dgm:pt modelId="{AE6C5869-0875-9242-A7CF-4FE1DF4DD4BF}" type="pres">
      <dgm:prSet presAssocID="{9DB0D924-E565-9F41-A74E-10AF957338FB}" presName="image5" presStyleCnt="0"/>
      <dgm:spPr/>
    </dgm:pt>
    <dgm:pt modelId="{308C4531-EA85-2C47-A422-F89262FCFBCE}" type="pres">
      <dgm:prSet presAssocID="{9DB0D924-E565-9F41-A74E-10AF957338FB}" presName="imageRepeatNode" presStyleLbl="alignAcc1" presStyleIdx="4" presStyleCnt="7" custLinFactY="90825" custLinFactNeighborX="12462" custLinFactNeighborY="100000"/>
      <dgm:spPr/>
    </dgm:pt>
    <dgm:pt modelId="{6C84C11C-635F-4248-82E7-F7C349F54FB6}" type="pres">
      <dgm:prSet presAssocID="{9DB0D924-E565-9F41-A74E-10AF957338FB}" presName="imageaccent5" presStyleCnt="0"/>
      <dgm:spPr/>
    </dgm:pt>
    <dgm:pt modelId="{2EB330CB-30BF-114C-87AC-A74EED3D2575}" type="pres">
      <dgm:prSet presAssocID="{9DB0D924-E565-9F41-A74E-10AF957338FB}" presName="accentRepeatNode" presStyleLbl="solidAlignAcc1" presStyleIdx="9" presStyleCnt="14" custLinFactX="80513" custLinFactY="900000" custLinFactNeighborX="100000" custLinFactNeighborY="937869"/>
      <dgm:spPr/>
    </dgm:pt>
    <dgm:pt modelId="{9F90888F-F2A0-354A-AAE0-E3072C892009}" type="pres">
      <dgm:prSet presAssocID="{BCDEF32C-5C5C-0E4B-930D-13916651FCB1}" presName="text6" presStyleCnt="0"/>
      <dgm:spPr/>
    </dgm:pt>
    <dgm:pt modelId="{E537D8B5-1993-1C40-AB68-DB5AE73B3F80}" type="pres">
      <dgm:prSet presAssocID="{BCDEF32C-5C5C-0E4B-930D-13916651FCB1}" presName="textRepeatNode" presStyleLbl="alignNode1" presStyleIdx="5" presStyleCnt="7" custLinFactY="-10562" custLinFactNeighborX="-3783" custLinFactNeighborY="-100000">
        <dgm:presLayoutVars>
          <dgm:chMax val="0"/>
          <dgm:chPref val="0"/>
          <dgm:bulletEnabled val="1"/>
        </dgm:presLayoutVars>
      </dgm:prSet>
      <dgm:spPr/>
    </dgm:pt>
    <dgm:pt modelId="{67F9FB97-0186-BA42-9265-674C95C25A02}" type="pres">
      <dgm:prSet presAssocID="{BCDEF32C-5C5C-0E4B-930D-13916651FCB1}" presName="textaccent6" presStyleCnt="0"/>
      <dgm:spPr/>
    </dgm:pt>
    <dgm:pt modelId="{A0183295-A18E-9E4A-BADE-C4BB21BF578D}" type="pres">
      <dgm:prSet presAssocID="{BCDEF32C-5C5C-0E4B-930D-13916651FCB1}" presName="accentRepeatNode" presStyleLbl="solidAlignAcc1" presStyleIdx="10" presStyleCnt="14" custLinFactX="74066" custLinFactNeighborX="100000" custLinFactNeighborY="89652"/>
      <dgm:spPr/>
    </dgm:pt>
    <dgm:pt modelId="{436FD3B9-15E2-854F-A5BE-5CDFA2B47F5C}" type="pres">
      <dgm:prSet presAssocID="{68AA49B2-694C-BD4A-9CBA-3285FC85442F}" presName="image6" presStyleCnt="0"/>
      <dgm:spPr/>
    </dgm:pt>
    <dgm:pt modelId="{A4C5D1C7-911B-774E-9B67-9386015DECF2}" type="pres">
      <dgm:prSet presAssocID="{68AA49B2-694C-BD4A-9CBA-3285FC85442F}" presName="imageRepeatNode" presStyleLbl="alignAcc1" presStyleIdx="5" presStyleCnt="7" custScaleX="96153" custScaleY="97080" custLinFactNeighborX="-3635" custLinFactNeighborY="-6159"/>
      <dgm:spPr/>
    </dgm:pt>
    <dgm:pt modelId="{3711C19B-52ED-B545-8F6E-B996CCB72C2D}" type="pres">
      <dgm:prSet presAssocID="{68AA49B2-694C-BD4A-9CBA-3285FC85442F}" presName="imageaccent6" presStyleCnt="0"/>
      <dgm:spPr/>
    </dgm:pt>
    <dgm:pt modelId="{54275687-5993-EA44-A0E5-3ECED799A27E}" type="pres">
      <dgm:prSet presAssocID="{68AA49B2-694C-BD4A-9CBA-3285FC85442F}" presName="accentRepeatNode" presStyleLbl="solidAlignAcc1" presStyleIdx="11" presStyleCnt="14" custLinFactX="200000" custLinFactY="49420" custLinFactNeighborX="206154" custLinFactNeighborY="100000"/>
      <dgm:spPr/>
    </dgm:pt>
    <dgm:pt modelId="{9799122E-7914-C844-9A06-FFF2A30DA42E}" type="pres">
      <dgm:prSet presAssocID="{5A187AF0-452B-6940-B4F3-0DB63F031DD4}" presName="text7" presStyleCnt="0"/>
      <dgm:spPr/>
    </dgm:pt>
    <dgm:pt modelId="{D5DDA711-CE03-CF41-9DD1-4116D137C116}" type="pres">
      <dgm:prSet presAssocID="{5A187AF0-452B-6940-B4F3-0DB63F031DD4}" presName="textRepeatNode" presStyleLbl="alignNode1" presStyleIdx="6" presStyleCnt="7">
        <dgm:presLayoutVars>
          <dgm:chMax val="0"/>
          <dgm:chPref val="0"/>
          <dgm:bulletEnabled val="1"/>
        </dgm:presLayoutVars>
      </dgm:prSet>
      <dgm:spPr/>
    </dgm:pt>
    <dgm:pt modelId="{3E0A434E-D9D0-2F4F-814E-8FA4E8626E86}" type="pres">
      <dgm:prSet presAssocID="{5A187AF0-452B-6940-B4F3-0DB63F031DD4}" presName="textaccent7" presStyleCnt="0"/>
      <dgm:spPr/>
    </dgm:pt>
    <dgm:pt modelId="{A8965166-C118-6145-8C08-B2A7506D29CB}" type="pres">
      <dgm:prSet presAssocID="{5A187AF0-452B-6940-B4F3-0DB63F031DD4}" presName="accentRepeatNode" presStyleLbl="solidAlignAcc1" presStyleIdx="12" presStyleCnt="14" custLinFactX="1372163" custLinFactY="79304" custLinFactNeighborX="1400000" custLinFactNeighborY="100000"/>
      <dgm:spPr/>
    </dgm:pt>
    <dgm:pt modelId="{437E49C4-69F8-3C4D-9C54-467CCA43B655}" type="pres">
      <dgm:prSet presAssocID="{AF304FC8-13C0-7141-838D-5CBFFF87983F}" presName="image7" presStyleCnt="0"/>
      <dgm:spPr/>
    </dgm:pt>
    <dgm:pt modelId="{2E5E86A7-5117-964C-9997-A1C024E059A1}" type="pres">
      <dgm:prSet presAssocID="{AF304FC8-13C0-7141-838D-5CBFFF87983F}" presName="imageRepeatNode" presStyleLbl="alignAcc1" presStyleIdx="6" presStyleCnt="7"/>
      <dgm:spPr/>
    </dgm:pt>
    <dgm:pt modelId="{4D2A61CB-7610-3242-AB67-EF16D81708CB}" type="pres">
      <dgm:prSet presAssocID="{AF304FC8-13C0-7141-838D-5CBFFF87983F}" presName="imageaccent7" presStyleCnt="0"/>
      <dgm:spPr/>
    </dgm:pt>
    <dgm:pt modelId="{B8F55291-6C65-9347-85A1-18C04CEBF3BC}" type="pres">
      <dgm:prSet presAssocID="{AF304FC8-13C0-7141-838D-5CBFFF87983F}" presName="accentRepeatNode" presStyleLbl="solidAlignAcc1" presStyleIdx="13" presStyleCnt="14" custLinFactX="1259416" custLinFactNeighborX="1300000" custLinFactNeighborY="74710"/>
      <dgm:spPr/>
    </dgm:pt>
  </dgm:ptLst>
  <dgm:cxnLst>
    <dgm:cxn modelId="{65CEEA05-99A2-DF48-9BC5-89109867B584}" type="presOf" srcId="{ECD71362-7F42-3647-9E7E-EB7B7A5EAFB9}" destId="{D24AE86C-B68B-B74D-8025-79C1A54536AA}" srcOrd="0" destOrd="0" presId="urn:microsoft.com/office/officeart/2008/layout/HexagonCluster"/>
    <dgm:cxn modelId="{2BAE7918-A9B5-E64A-9BFC-0C97CFB4A89F}" type="presOf" srcId="{FB9993E4-2B33-EF43-802C-B361F09467EB}" destId="{ABF50F3F-EFA0-3848-A5D3-315D1B7A77CF}" srcOrd="0" destOrd="0" presId="urn:microsoft.com/office/officeart/2008/layout/HexagonCluster"/>
    <dgm:cxn modelId="{D7D2971D-4869-5547-8498-FDB3E0F5937E}" type="presOf" srcId="{A2340025-22D7-0F47-B217-BB2C7DD4AAAF}" destId="{A69C6E8D-CA14-4A40-9F74-8EC6CBB351E8}" srcOrd="0" destOrd="0" presId="urn:microsoft.com/office/officeart/2008/layout/HexagonCluster"/>
    <dgm:cxn modelId="{BC78E430-E20F-B247-84DF-A120DE359384}" srcId="{826AB54A-CFD1-A943-8220-598D355287D7}" destId="{4E06DC31-BB51-4443-BBA3-B724BAF0D2A8}" srcOrd="3" destOrd="0" parTransId="{E56AC32A-1416-6E40-B4A8-24E30111CD72}" sibTransId="{5F597E01-C00D-B84B-8B73-E9E2567CC3F5}"/>
    <dgm:cxn modelId="{4665EB34-2EA2-D248-9BF1-9E022B7F0045}" type="presOf" srcId="{4E06DC31-BB51-4443-BBA3-B724BAF0D2A8}" destId="{E9F47DD4-A875-9F4B-9D6C-1B61A366D397}" srcOrd="0" destOrd="0" presId="urn:microsoft.com/office/officeart/2008/layout/HexagonCluster"/>
    <dgm:cxn modelId="{AE4F9A3B-B366-6643-8E58-BC58E14CFBC2}" type="presOf" srcId="{686B0D48-6D96-B04D-B135-8CB82C34937B}" destId="{F08234CB-EBE7-FD47-9BE9-B7408A613E4C}" srcOrd="0" destOrd="0" presId="urn:microsoft.com/office/officeart/2008/layout/HexagonCluster"/>
    <dgm:cxn modelId="{4D86F03C-1B73-8A4E-96D8-B15D05694375}" type="presOf" srcId="{5F597E01-C00D-B84B-8B73-E9E2567CC3F5}" destId="{A196A218-0CD0-3C45-BB46-B7990973E73C}" srcOrd="0" destOrd="0" presId="urn:microsoft.com/office/officeart/2008/layout/HexagonCluster"/>
    <dgm:cxn modelId="{1F9ACB57-8DCA-D64C-833C-436D8042A80C}" srcId="{826AB54A-CFD1-A943-8220-598D355287D7}" destId="{FB9993E4-2B33-EF43-802C-B361F09467EB}" srcOrd="1" destOrd="0" parTransId="{1823C103-2CEC-2549-9390-0AA774AA33EF}" sibTransId="{A2340025-22D7-0F47-B217-BB2C7DD4AAAF}"/>
    <dgm:cxn modelId="{D026615E-05FC-804B-870E-3CA194C34730}" type="presOf" srcId="{ACA3EAF1-9873-BE46-A7A1-5B76B1E1ACE5}" destId="{048B5B2E-7780-CC49-9A5D-309AB9578AE6}" srcOrd="0" destOrd="0" presId="urn:microsoft.com/office/officeart/2008/layout/HexagonCluster"/>
    <dgm:cxn modelId="{B3E7455F-296D-364B-92A5-77CF6FBB8919}" type="presOf" srcId="{826AB54A-CFD1-A943-8220-598D355287D7}" destId="{6025F12F-125E-9E41-A76B-EBE01F5C9DA6}" srcOrd="0" destOrd="0" presId="urn:microsoft.com/office/officeart/2008/layout/HexagonCluster"/>
    <dgm:cxn modelId="{DB15E964-7571-AC42-90E5-7538A9CBDEF5}" srcId="{826AB54A-CFD1-A943-8220-598D355287D7}" destId="{8D88EC10-6522-8441-8B51-71456E1F90B9}" srcOrd="0" destOrd="0" parTransId="{1CA485C8-74DA-E440-9B26-34A25BC0C767}" sibTransId="{91ECD61C-ED0B-2D4D-9C34-A3AF15B54D66}"/>
    <dgm:cxn modelId="{D4EB6A75-DBE1-124E-AC8C-98953BD254EB}" type="presOf" srcId="{BCDEF32C-5C5C-0E4B-930D-13916651FCB1}" destId="{E537D8B5-1993-1C40-AB68-DB5AE73B3F80}" srcOrd="0" destOrd="0" presId="urn:microsoft.com/office/officeart/2008/layout/HexagonCluster"/>
    <dgm:cxn modelId="{FC476E86-10B8-AC44-AFB3-7EE351A3853C}" type="presOf" srcId="{9DB0D924-E565-9F41-A74E-10AF957338FB}" destId="{308C4531-EA85-2C47-A422-F89262FCFBCE}" srcOrd="0" destOrd="0" presId="urn:microsoft.com/office/officeart/2008/layout/HexagonCluster"/>
    <dgm:cxn modelId="{2A26D98B-B063-A74C-8AF4-AE9CA8556871}" type="presOf" srcId="{8D88EC10-6522-8441-8B51-71456E1F90B9}" destId="{87FC8612-4FED-BC49-B5F3-6371CF135D34}" srcOrd="0" destOrd="0" presId="urn:microsoft.com/office/officeart/2008/layout/HexagonCluster"/>
    <dgm:cxn modelId="{9EC1B38D-D51E-0C4A-90EC-633EC83B5866}" type="presOf" srcId="{68AA49B2-694C-BD4A-9CBA-3285FC85442F}" destId="{A4C5D1C7-911B-774E-9B67-9386015DECF2}" srcOrd="0" destOrd="0" presId="urn:microsoft.com/office/officeart/2008/layout/HexagonCluster"/>
    <dgm:cxn modelId="{56B47C9C-7163-1F44-BEF3-D911412AA8CB}" srcId="{826AB54A-CFD1-A943-8220-598D355287D7}" destId="{BCDEF32C-5C5C-0E4B-930D-13916651FCB1}" srcOrd="5" destOrd="0" parTransId="{5329A111-94BA-9E4A-9A3E-C57B2F5A1A16}" sibTransId="{68AA49B2-694C-BD4A-9CBA-3285FC85442F}"/>
    <dgm:cxn modelId="{008272C1-7142-7241-95AF-2CC6CC6467AB}" srcId="{826AB54A-CFD1-A943-8220-598D355287D7}" destId="{ECD71362-7F42-3647-9E7E-EB7B7A5EAFB9}" srcOrd="2" destOrd="0" parTransId="{42697D02-0509-084E-AB76-8285EEB7022A}" sibTransId="{ACA3EAF1-9873-BE46-A7A1-5B76B1E1ACE5}"/>
    <dgm:cxn modelId="{84D495C1-56BD-5247-AD92-3718D47D8FEE}" type="presOf" srcId="{91ECD61C-ED0B-2D4D-9C34-A3AF15B54D66}" destId="{E81C244D-8E64-D349-88E5-1C551C298870}" srcOrd="0" destOrd="0" presId="urn:microsoft.com/office/officeart/2008/layout/HexagonCluster"/>
    <dgm:cxn modelId="{B6E548C6-22DE-C541-B018-FF5A72008DA7}" srcId="{826AB54A-CFD1-A943-8220-598D355287D7}" destId="{686B0D48-6D96-B04D-B135-8CB82C34937B}" srcOrd="4" destOrd="0" parTransId="{0D53204C-4DD1-3040-8CBD-7A04E24C0C27}" sibTransId="{9DB0D924-E565-9F41-A74E-10AF957338FB}"/>
    <dgm:cxn modelId="{E2F41BEB-4A87-FA45-9967-2925F211918C}" srcId="{826AB54A-CFD1-A943-8220-598D355287D7}" destId="{5A187AF0-452B-6940-B4F3-0DB63F031DD4}" srcOrd="6" destOrd="0" parTransId="{202FA3E6-16B3-9A49-977C-9F494AAF3030}" sibTransId="{AF304FC8-13C0-7141-838D-5CBFFF87983F}"/>
    <dgm:cxn modelId="{A9EF6FEB-58DF-9843-8A78-04E75D4C8FA0}" type="presOf" srcId="{5A187AF0-452B-6940-B4F3-0DB63F031DD4}" destId="{D5DDA711-CE03-CF41-9DD1-4116D137C116}" srcOrd="0" destOrd="0" presId="urn:microsoft.com/office/officeart/2008/layout/HexagonCluster"/>
    <dgm:cxn modelId="{FABDDDF0-7E8D-B94D-9756-F263E5D32869}" type="presOf" srcId="{AF304FC8-13C0-7141-838D-5CBFFF87983F}" destId="{2E5E86A7-5117-964C-9997-A1C024E059A1}" srcOrd="0" destOrd="0" presId="urn:microsoft.com/office/officeart/2008/layout/HexagonCluster"/>
    <dgm:cxn modelId="{F623C50A-5744-9947-AFF2-9082864A6636}" type="presParOf" srcId="{6025F12F-125E-9E41-A76B-EBE01F5C9DA6}" destId="{F80A6B22-1F19-CD47-B957-C8C3FE7E3875}" srcOrd="0" destOrd="0" presId="urn:microsoft.com/office/officeart/2008/layout/HexagonCluster"/>
    <dgm:cxn modelId="{DF826B98-6096-2B4B-AE85-162BFA7447C6}" type="presParOf" srcId="{F80A6B22-1F19-CD47-B957-C8C3FE7E3875}" destId="{87FC8612-4FED-BC49-B5F3-6371CF135D34}" srcOrd="0" destOrd="0" presId="urn:microsoft.com/office/officeart/2008/layout/HexagonCluster"/>
    <dgm:cxn modelId="{05756879-95F5-3F4F-A371-99A1E0B35B3A}" type="presParOf" srcId="{6025F12F-125E-9E41-A76B-EBE01F5C9DA6}" destId="{A29A3150-04B9-6B4E-8738-2E43C03B4F43}" srcOrd="1" destOrd="0" presId="urn:microsoft.com/office/officeart/2008/layout/HexagonCluster"/>
    <dgm:cxn modelId="{60798E47-A205-E944-9AE5-38FCE980BBC0}" type="presParOf" srcId="{A29A3150-04B9-6B4E-8738-2E43C03B4F43}" destId="{0AC886D7-7FF2-924F-95A1-11F88A0250CD}" srcOrd="0" destOrd="0" presId="urn:microsoft.com/office/officeart/2008/layout/HexagonCluster"/>
    <dgm:cxn modelId="{B1F8ACC3-FAB4-2146-AF73-363BCE182E9C}" type="presParOf" srcId="{6025F12F-125E-9E41-A76B-EBE01F5C9DA6}" destId="{C2B47A05-5176-6343-BF40-C6DB3CD70BDB}" srcOrd="2" destOrd="0" presId="urn:microsoft.com/office/officeart/2008/layout/HexagonCluster"/>
    <dgm:cxn modelId="{81E6EC59-CC1B-7B4C-B7B2-E3345472DF6A}" type="presParOf" srcId="{C2B47A05-5176-6343-BF40-C6DB3CD70BDB}" destId="{E81C244D-8E64-D349-88E5-1C551C298870}" srcOrd="0" destOrd="0" presId="urn:microsoft.com/office/officeart/2008/layout/HexagonCluster"/>
    <dgm:cxn modelId="{3942EBDB-0C49-D348-AD16-75367426C95F}" type="presParOf" srcId="{6025F12F-125E-9E41-A76B-EBE01F5C9DA6}" destId="{FB6EBB21-AD00-F94C-9A11-348B573A43EC}" srcOrd="3" destOrd="0" presId="urn:microsoft.com/office/officeart/2008/layout/HexagonCluster"/>
    <dgm:cxn modelId="{BCE6DE33-CFAF-2747-B8E1-66A62C8DE099}" type="presParOf" srcId="{FB6EBB21-AD00-F94C-9A11-348B573A43EC}" destId="{7F1B7F23-652D-084B-B808-98FD9D686E84}" srcOrd="0" destOrd="0" presId="urn:microsoft.com/office/officeart/2008/layout/HexagonCluster"/>
    <dgm:cxn modelId="{447261D9-BFCE-F44C-8093-8AFF028270C7}" type="presParOf" srcId="{6025F12F-125E-9E41-A76B-EBE01F5C9DA6}" destId="{8C83BD88-AB82-6141-827F-5E5077A8CB49}" srcOrd="4" destOrd="0" presId="urn:microsoft.com/office/officeart/2008/layout/HexagonCluster"/>
    <dgm:cxn modelId="{2BBC67B5-CC39-5443-A640-D662A8EC6E30}" type="presParOf" srcId="{8C83BD88-AB82-6141-827F-5E5077A8CB49}" destId="{ABF50F3F-EFA0-3848-A5D3-315D1B7A77CF}" srcOrd="0" destOrd="0" presId="urn:microsoft.com/office/officeart/2008/layout/HexagonCluster"/>
    <dgm:cxn modelId="{B88B5A17-2E52-E543-B28D-6B94F5862E65}" type="presParOf" srcId="{6025F12F-125E-9E41-A76B-EBE01F5C9DA6}" destId="{4D5C2707-6445-534B-BD1F-90A09C161CBE}" srcOrd="5" destOrd="0" presId="urn:microsoft.com/office/officeart/2008/layout/HexagonCluster"/>
    <dgm:cxn modelId="{E5E69906-9C89-0A46-AB2B-C800D31B3010}" type="presParOf" srcId="{4D5C2707-6445-534B-BD1F-90A09C161CBE}" destId="{99851C07-CC0E-F740-81F2-549614F26020}" srcOrd="0" destOrd="0" presId="urn:microsoft.com/office/officeart/2008/layout/HexagonCluster"/>
    <dgm:cxn modelId="{E2051151-0348-5146-87B9-EFE059AB74A6}" type="presParOf" srcId="{6025F12F-125E-9E41-A76B-EBE01F5C9DA6}" destId="{7194135D-E3E6-2947-8669-72EAD79CEE60}" srcOrd="6" destOrd="0" presId="urn:microsoft.com/office/officeart/2008/layout/HexagonCluster"/>
    <dgm:cxn modelId="{4D1ECD52-EFCA-6C4C-AFFD-647BE6F76D50}" type="presParOf" srcId="{7194135D-E3E6-2947-8669-72EAD79CEE60}" destId="{A69C6E8D-CA14-4A40-9F74-8EC6CBB351E8}" srcOrd="0" destOrd="0" presId="urn:microsoft.com/office/officeart/2008/layout/HexagonCluster"/>
    <dgm:cxn modelId="{7F9AD1EF-532C-D346-BF01-D18AD1892A93}" type="presParOf" srcId="{6025F12F-125E-9E41-A76B-EBE01F5C9DA6}" destId="{919FEF3C-C2AB-F64E-9738-61B87602D37A}" srcOrd="7" destOrd="0" presId="urn:microsoft.com/office/officeart/2008/layout/HexagonCluster"/>
    <dgm:cxn modelId="{0102DC47-89FC-1547-8B81-8A3F92703974}" type="presParOf" srcId="{919FEF3C-C2AB-F64E-9738-61B87602D37A}" destId="{574298D1-4126-AE44-B40B-6911A051B4C3}" srcOrd="0" destOrd="0" presId="urn:microsoft.com/office/officeart/2008/layout/HexagonCluster"/>
    <dgm:cxn modelId="{A9A03F5C-2F40-004A-841D-A63DF0421B09}" type="presParOf" srcId="{6025F12F-125E-9E41-A76B-EBE01F5C9DA6}" destId="{A4E7D3F4-5C2E-2C44-B782-83B8394D1246}" srcOrd="8" destOrd="0" presId="urn:microsoft.com/office/officeart/2008/layout/HexagonCluster"/>
    <dgm:cxn modelId="{1B187BF4-6A62-C14E-A76E-A166A9EAE61D}" type="presParOf" srcId="{A4E7D3F4-5C2E-2C44-B782-83B8394D1246}" destId="{D24AE86C-B68B-B74D-8025-79C1A54536AA}" srcOrd="0" destOrd="0" presId="urn:microsoft.com/office/officeart/2008/layout/HexagonCluster"/>
    <dgm:cxn modelId="{67797AB7-ABCC-A54F-BB2E-A3E4512F5808}" type="presParOf" srcId="{6025F12F-125E-9E41-A76B-EBE01F5C9DA6}" destId="{F32EBFA1-673D-3147-A5DA-620F4623BD8A}" srcOrd="9" destOrd="0" presId="urn:microsoft.com/office/officeart/2008/layout/HexagonCluster"/>
    <dgm:cxn modelId="{3A2B3D2C-F9BB-4F42-8EB7-ABFABAEA8ABA}" type="presParOf" srcId="{F32EBFA1-673D-3147-A5DA-620F4623BD8A}" destId="{9F66124C-04FD-4F4E-A528-D32F6B24A95D}" srcOrd="0" destOrd="0" presId="urn:microsoft.com/office/officeart/2008/layout/HexagonCluster"/>
    <dgm:cxn modelId="{EE6CCDA9-1A9C-2F40-8FAD-980836C819DF}" type="presParOf" srcId="{6025F12F-125E-9E41-A76B-EBE01F5C9DA6}" destId="{550862B9-2446-034A-A84D-EC6B1A682F69}" srcOrd="10" destOrd="0" presId="urn:microsoft.com/office/officeart/2008/layout/HexagonCluster"/>
    <dgm:cxn modelId="{F6DC84FD-CB60-4A49-9075-3A76EBFAF591}" type="presParOf" srcId="{550862B9-2446-034A-A84D-EC6B1A682F69}" destId="{048B5B2E-7780-CC49-9A5D-309AB9578AE6}" srcOrd="0" destOrd="0" presId="urn:microsoft.com/office/officeart/2008/layout/HexagonCluster"/>
    <dgm:cxn modelId="{B899DFD9-B638-D84C-A1C1-BCF5CB59F87D}" type="presParOf" srcId="{6025F12F-125E-9E41-A76B-EBE01F5C9DA6}" destId="{2901EEDB-E1C8-714F-B9DD-655AF44F712B}" srcOrd="11" destOrd="0" presId="urn:microsoft.com/office/officeart/2008/layout/HexagonCluster"/>
    <dgm:cxn modelId="{9F6BC2CB-D89E-3E47-84A9-7DA68D1E2CF2}" type="presParOf" srcId="{2901EEDB-E1C8-714F-B9DD-655AF44F712B}" destId="{743FE606-B3E9-8E49-B358-95E91FEE5E5A}" srcOrd="0" destOrd="0" presId="urn:microsoft.com/office/officeart/2008/layout/HexagonCluster"/>
    <dgm:cxn modelId="{FB1CC7C0-23C9-D845-A410-2760B3CA88B3}" type="presParOf" srcId="{6025F12F-125E-9E41-A76B-EBE01F5C9DA6}" destId="{3724B39D-1BEE-6A41-927D-1F9D05E4CE5E}" srcOrd="12" destOrd="0" presId="urn:microsoft.com/office/officeart/2008/layout/HexagonCluster"/>
    <dgm:cxn modelId="{4C17FB69-3F16-8947-A344-D715922EBE22}" type="presParOf" srcId="{3724B39D-1BEE-6A41-927D-1F9D05E4CE5E}" destId="{E9F47DD4-A875-9F4B-9D6C-1B61A366D397}" srcOrd="0" destOrd="0" presId="urn:microsoft.com/office/officeart/2008/layout/HexagonCluster"/>
    <dgm:cxn modelId="{E2A1FFE3-4E37-B943-BFE8-AC79BDA997F0}" type="presParOf" srcId="{6025F12F-125E-9E41-A76B-EBE01F5C9DA6}" destId="{F1B5AB90-795C-714A-B600-94607586F291}" srcOrd="13" destOrd="0" presId="urn:microsoft.com/office/officeart/2008/layout/HexagonCluster"/>
    <dgm:cxn modelId="{FC083A71-3C68-3E4C-AE75-D579863DB8C2}" type="presParOf" srcId="{F1B5AB90-795C-714A-B600-94607586F291}" destId="{2A80583E-29F2-DC44-80B2-24AA866435A9}" srcOrd="0" destOrd="0" presId="urn:microsoft.com/office/officeart/2008/layout/HexagonCluster"/>
    <dgm:cxn modelId="{0FE67486-BF5B-8D4E-B5D9-075742F1C509}" type="presParOf" srcId="{6025F12F-125E-9E41-A76B-EBE01F5C9DA6}" destId="{EC0D8DF7-403E-DA44-A87F-4440C2EC9301}" srcOrd="14" destOrd="0" presId="urn:microsoft.com/office/officeart/2008/layout/HexagonCluster"/>
    <dgm:cxn modelId="{537CE0F7-3740-0647-B477-DD0526882F16}" type="presParOf" srcId="{EC0D8DF7-403E-DA44-A87F-4440C2EC9301}" destId="{A196A218-0CD0-3C45-BB46-B7990973E73C}" srcOrd="0" destOrd="0" presId="urn:microsoft.com/office/officeart/2008/layout/HexagonCluster"/>
    <dgm:cxn modelId="{249DF5F0-6558-0346-8D2A-D6D33EF5F348}" type="presParOf" srcId="{6025F12F-125E-9E41-A76B-EBE01F5C9DA6}" destId="{03CD7237-3236-344A-90F1-328AACCAA28B}" srcOrd="15" destOrd="0" presId="urn:microsoft.com/office/officeart/2008/layout/HexagonCluster"/>
    <dgm:cxn modelId="{34E25C7C-0BA8-AD4C-BFBB-9CB5B4300A86}" type="presParOf" srcId="{03CD7237-3236-344A-90F1-328AACCAA28B}" destId="{74EAB6BD-607D-704A-B033-FE8860148CC9}" srcOrd="0" destOrd="0" presId="urn:microsoft.com/office/officeart/2008/layout/HexagonCluster"/>
    <dgm:cxn modelId="{8E8B446F-E0ED-2D42-909F-EBC38130C284}" type="presParOf" srcId="{6025F12F-125E-9E41-A76B-EBE01F5C9DA6}" destId="{BF61D9D5-5502-304F-BB8D-B335708B76E4}" srcOrd="16" destOrd="0" presId="urn:microsoft.com/office/officeart/2008/layout/HexagonCluster"/>
    <dgm:cxn modelId="{AD167D82-2710-5B48-8708-BCD460604E2E}" type="presParOf" srcId="{BF61D9D5-5502-304F-BB8D-B335708B76E4}" destId="{F08234CB-EBE7-FD47-9BE9-B7408A613E4C}" srcOrd="0" destOrd="0" presId="urn:microsoft.com/office/officeart/2008/layout/HexagonCluster"/>
    <dgm:cxn modelId="{ADCD4E3E-8165-2F4D-8B91-ECBC196743F9}" type="presParOf" srcId="{6025F12F-125E-9E41-A76B-EBE01F5C9DA6}" destId="{31159B1B-976C-AA46-AD9A-F7E744BA4709}" srcOrd="17" destOrd="0" presId="urn:microsoft.com/office/officeart/2008/layout/HexagonCluster"/>
    <dgm:cxn modelId="{1D5BF9EC-CB96-1D47-BFDF-E1B3FAB76537}" type="presParOf" srcId="{31159B1B-976C-AA46-AD9A-F7E744BA4709}" destId="{88B9204F-B900-B442-96A7-88FCF53309E0}" srcOrd="0" destOrd="0" presId="urn:microsoft.com/office/officeart/2008/layout/HexagonCluster"/>
    <dgm:cxn modelId="{C2A7232F-A6CC-2546-8CF6-24672ACF5B8F}" type="presParOf" srcId="{6025F12F-125E-9E41-A76B-EBE01F5C9DA6}" destId="{AE6C5869-0875-9242-A7CF-4FE1DF4DD4BF}" srcOrd="18" destOrd="0" presId="urn:microsoft.com/office/officeart/2008/layout/HexagonCluster"/>
    <dgm:cxn modelId="{AB35B462-A546-6E49-ACD3-95312370112E}" type="presParOf" srcId="{AE6C5869-0875-9242-A7CF-4FE1DF4DD4BF}" destId="{308C4531-EA85-2C47-A422-F89262FCFBCE}" srcOrd="0" destOrd="0" presId="urn:microsoft.com/office/officeart/2008/layout/HexagonCluster"/>
    <dgm:cxn modelId="{05BC7278-01C0-4B44-9A18-E30CB1D3B7E8}" type="presParOf" srcId="{6025F12F-125E-9E41-A76B-EBE01F5C9DA6}" destId="{6C84C11C-635F-4248-82E7-F7C349F54FB6}" srcOrd="19" destOrd="0" presId="urn:microsoft.com/office/officeart/2008/layout/HexagonCluster"/>
    <dgm:cxn modelId="{0D4C826D-F395-F04C-A1B5-6EF1D46B623E}" type="presParOf" srcId="{6C84C11C-635F-4248-82E7-F7C349F54FB6}" destId="{2EB330CB-30BF-114C-87AC-A74EED3D2575}" srcOrd="0" destOrd="0" presId="urn:microsoft.com/office/officeart/2008/layout/HexagonCluster"/>
    <dgm:cxn modelId="{31D02AE0-DAFD-3E48-89DC-61DA2F9EEA76}" type="presParOf" srcId="{6025F12F-125E-9E41-A76B-EBE01F5C9DA6}" destId="{9F90888F-F2A0-354A-AAE0-E3072C892009}" srcOrd="20" destOrd="0" presId="urn:microsoft.com/office/officeart/2008/layout/HexagonCluster"/>
    <dgm:cxn modelId="{F5E7CA8F-9C48-5643-90E9-6A6BE35C8AAC}" type="presParOf" srcId="{9F90888F-F2A0-354A-AAE0-E3072C892009}" destId="{E537D8B5-1993-1C40-AB68-DB5AE73B3F80}" srcOrd="0" destOrd="0" presId="urn:microsoft.com/office/officeart/2008/layout/HexagonCluster"/>
    <dgm:cxn modelId="{0884E9DC-AC53-3740-9BF6-2BEB99A33C38}" type="presParOf" srcId="{6025F12F-125E-9E41-A76B-EBE01F5C9DA6}" destId="{67F9FB97-0186-BA42-9265-674C95C25A02}" srcOrd="21" destOrd="0" presId="urn:microsoft.com/office/officeart/2008/layout/HexagonCluster"/>
    <dgm:cxn modelId="{B9C163F6-E606-D942-BD39-EC7FF280CEAB}" type="presParOf" srcId="{67F9FB97-0186-BA42-9265-674C95C25A02}" destId="{A0183295-A18E-9E4A-BADE-C4BB21BF578D}" srcOrd="0" destOrd="0" presId="urn:microsoft.com/office/officeart/2008/layout/HexagonCluster"/>
    <dgm:cxn modelId="{BB191CB6-2C18-4A44-894A-C83AD9C81930}" type="presParOf" srcId="{6025F12F-125E-9E41-A76B-EBE01F5C9DA6}" destId="{436FD3B9-15E2-854F-A5BE-5CDFA2B47F5C}" srcOrd="22" destOrd="0" presId="urn:microsoft.com/office/officeart/2008/layout/HexagonCluster"/>
    <dgm:cxn modelId="{65DD0969-D600-104E-9B93-EF52EFF85535}" type="presParOf" srcId="{436FD3B9-15E2-854F-A5BE-5CDFA2B47F5C}" destId="{A4C5D1C7-911B-774E-9B67-9386015DECF2}" srcOrd="0" destOrd="0" presId="urn:microsoft.com/office/officeart/2008/layout/HexagonCluster"/>
    <dgm:cxn modelId="{B4C145B0-8825-BC41-9272-E3AF6AC12BF4}" type="presParOf" srcId="{6025F12F-125E-9E41-A76B-EBE01F5C9DA6}" destId="{3711C19B-52ED-B545-8F6E-B996CCB72C2D}" srcOrd="23" destOrd="0" presId="urn:microsoft.com/office/officeart/2008/layout/HexagonCluster"/>
    <dgm:cxn modelId="{D3425344-AADB-9842-A51F-7D454A6D746F}" type="presParOf" srcId="{3711C19B-52ED-B545-8F6E-B996CCB72C2D}" destId="{54275687-5993-EA44-A0E5-3ECED799A27E}" srcOrd="0" destOrd="0" presId="urn:microsoft.com/office/officeart/2008/layout/HexagonCluster"/>
    <dgm:cxn modelId="{B38C1FBD-F8FC-454D-82A0-465995201A50}" type="presParOf" srcId="{6025F12F-125E-9E41-A76B-EBE01F5C9DA6}" destId="{9799122E-7914-C844-9A06-FFF2A30DA42E}" srcOrd="24" destOrd="0" presId="urn:microsoft.com/office/officeart/2008/layout/HexagonCluster"/>
    <dgm:cxn modelId="{68AF9ADA-33BA-3C4F-B96A-0581144A3287}" type="presParOf" srcId="{9799122E-7914-C844-9A06-FFF2A30DA42E}" destId="{D5DDA711-CE03-CF41-9DD1-4116D137C116}" srcOrd="0" destOrd="0" presId="urn:microsoft.com/office/officeart/2008/layout/HexagonCluster"/>
    <dgm:cxn modelId="{2E15F5D3-CB9A-0240-ABC8-2337BF9D9C18}" type="presParOf" srcId="{6025F12F-125E-9E41-A76B-EBE01F5C9DA6}" destId="{3E0A434E-D9D0-2F4F-814E-8FA4E8626E86}" srcOrd="25" destOrd="0" presId="urn:microsoft.com/office/officeart/2008/layout/HexagonCluster"/>
    <dgm:cxn modelId="{4BEC25F1-C26F-5847-B38D-86BD6E7D05BE}" type="presParOf" srcId="{3E0A434E-D9D0-2F4F-814E-8FA4E8626E86}" destId="{A8965166-C118-6145-8C08-B2A7506D29CB}" srcOrd="0" destOrd="0" presId="urn:microsoft.com/office/officeart/2008/layout/HexagonCluster"/>
    <dgm:cxn modelId="{3754123D-1C0F-6049-9695-2FC188E62F68}" type="presParOf" srcId="{6025F12F-125E-9E41-A76B-EBE01F5C9DA6}" destId="{437E49C4-69F8-3C4D-9C54-467CCA43B655}" srcOrd="26" destOrd="0" presId="urn:microsoft.com/office/officeart/2008/layout/HexagonCluster"/>
    <dgm:cxn modelId="{66173A39-2E9E-3C4B-9685-AC30ED9C94C4}" type="presParOf" srcId="{437E49C4-69F8-3C4D-9C54-467CCA43B655}" destId="{2E5E86A7-5117-964C-9997-A1C024E059A1}" srcOrd="0" destOrd="0" presId="urn:microsoft.com/office/officeart/2008/layout/HexagonCluster"/>
    <dgm:cxn modelId="{7325B9E5-687B-C84C-9964-B729E40C4AE6}" type="presParOf" srcId="{6025F12F-125E-9E41-A76B-EBE01F5C9DA6}" destId="{4D2A61CB-7610-3242-AB67-EF16D81708CB}" srcOrd="27" destOrd="0" presId="urn:microsoft.com/office/officeart/2008/layout/HexagonCluster"/>
    <dgm:cxn modelId="{31584282-DFE9-B54E-A2AD-3B8B56879A04}" type="presParOf" srcId="{4D2A61CB-7610-3242-AB67-EF16D81708CB}" destId="{B8F55291-6C65-9347-85A1-18C04CEBF3BC}"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3F7D50-7C69-1A42-937B-61BD2E64DCF7}" type="doc">
      <dgm:prSet loTypeId="urn:microsoft.com/office/officeart/2005/8/layout/cycle3" loCatId="" qsTypeId="urn:microsoft.com/office/officeart/2005/8/quickstyle/simple1" qsCatId="simple" csTypeId="urn:microsoft.com/office/officeart/2005/8/colors/accent1_2" csCatId="accent1" phldr="1"/>
      <dgm:spPr/>
      <dgm:t>
        <a:bodyPr/>
        <a:lstStyle/>
        <a:p>
          <a:endParaRPr lang="en-US"/>
        </a:p>
      </dgm:t>
    </dgm:pt>
    <dgm:pt modelId="{F8A100B6-C7E9-E945-856D-11E3B1D19695}">
      <dgm:prSet phldrT="[Text]"/>
      <dgm:spPr/>
      <dgm:t>
        <a:bodyPr/>
        <a:lstStyle/>
        <a:p>
          <a:r>
            <a:rPr lang="en-US" dirty="0"/>
            <a:t>Optimal Trial Design for BHV4157-206</a:t>
          </a:r>
        </a:p>
      </dgm:t>
    </dgm:pt>
    <dgm:pt modelId="{635E0DBD-2D5B-724F-A944-36D55F8CA8E5}" type="parTrans" cxnId="{F1B199AA-B1A8-D646-9949-3DFCE2A9BC0A}">
      <dgm:prSet/>
      <dgm:spPr/>
      <dgm:t>
        <a:bodyPr/>
        <a:lstStyle/>
        <a:p>
          <a:endParaRPr lang="en-US"/>
        </a:p>
      </dgm:t>
    </dgm:pt>
    <dgm:pt modelId="{8C1B898E-B8A2-644B-9EAB-9EC9E32C689B}" type="sibTrans" cxnId="{F1B199AA-B1A8-D646-9949-3DFCE2A9BC0A}">
      <dgm:prSet/>
      <dgm:spPr/>
      <dgm:t>
        <a:bodyPr/>
        <a:lstStyle/>
        <a:p>
          <a:endParaRPr lang="en-US"/>
        </a:p>
      </dgm:t>
    </dgm:pt>
    <dgm:pt modelId="{EA1DF8C2-81DB-A946-A016-DB0A6F2622EF}">
      <dgm:prSet phldrT="[Text]"/>
      <dgm:spPr/>
      <dgm:t>
        <a:bodyPr/>
        <a:lstStyle/>
        <a:p>
          <a:r>
            <a:rPr lang="en-US" dirty="0"/>
            <a:t>Lessons from 201</a:t>
          </a:r>
        </a:p>
      </dgm:t>
    </dgm:pt>
    <dgm:pt modelId="{85940146-E097-664A-9DD3-3BA30635E03A}" type="parTrans" cxnId="{DDC97B51-CF49-F043-AD7D-B4C9236873AF}">
      <dgm:prSet/>
      <dgm:spPr/>
      <dgm:t>
        <a:bodyPr/>
        <a:lstStyle/>
        <a:p>
          <a:endParaRPr lang="en-US"/>
        </a:p>
      </dgm:t>
    </dgm:pt>
    <dgm:pt modelId="{E97BD1BB-FC2D-894F-9696-B453A087FCC3}" type="sibTrans" cxnId="{DDC97B51-CF49-F043-AD7D-B4C9236873AF}">
      <dgm:prSet/>
      <dgm:spPr/>
      <dgm:t>
        <a:bodyPr/>
        <a:lstStyle/>
        <a:p>
          <a:endParaRPr lang="en-US"/>
        </a:p>
      </dgm:t>
    </dgm:pt>
    <dgm:pt modelId="{333B8041-EF57-B74D-B122-4EA01A3D5CDF}">
      <dgm:prSet phldrT="[Text]"/>
      <dgm:spPr/>
      <dgm:t>
        <a:bodyPr/>
        <a:lstStyle/>
        <a:p>
          <a:r>
            <a:rPr lang="en-US" dirty="0"/>
            <a:t>Natural History Studies</a:t>
          </a:r>
        </a:p>
      </dgm:t>
    </dgm:pt>
    <dgm:pt modelId="{31087AF4-3AA2-DD46-99D9-DE9D70422658}" type="parTrans" cxnId="{BFA8B902-DF71-D244-B527-36D2DACD9F80}">
      <dgm:prSet/>
      <dgm:spPr/>
      <dgm:t>
        <a:bodyPr/>
        <a:lstStyle/>
        <a:p>
          <a:endParaRPr lang="en-US"/>
        </a:p>
      </dgm:t>
    </dgm:pt>
    <dgm:pt modelId="{520687E3-1116-2A4D-8282-860D0A3F81FB}" type="sibTrans" cxnId="{BFA8B902-DF71-D244-B527-36D2DACD9F80}">
      <dgm:prSet/>
      <dgm:spPr/>
      <dgm:t>
        <a:bodyPr/>
        <a:lstStyle/>
        <a:p>
          <a:endParaRPr lang="en-US"/>
        </a:p>
      </dgm:t>
    </dgm:pt>
    <dgm:pt modelId="{027202BE-4B36-884F-A340-385C53CEB902}">
      <dgm:prSet phldrT="[Text]"/>
      <dgm:spPr/>
      <dgm:t>
        <a:bodyPr/>
        <a:lstStyle/>
        <a:p>
          <a:r>
            <a:rPr lang="en-US" dirty="0"/>
            <a:t>Optimize primary efficacy assessment</a:t>
          </a:r>
        </a:p>
      </dgm:t>
    </dgm:pt>
    <dgm:pt modelId="{6B037AF2-56D1-F846-A91E-29B6C5770153}" type="parTrans" cxnId="{3F45961E-BA2A-4C43-89E1-8757C770E507}">
      <dgm:prSet/>
      <dgm:spPr/>
      <dgm:t>
        <a:bodyPr/>
        <a:lstStyle/>
        <a:p>
          <a:endParaRPr lang="en-US"/>
        </a:p>
      </dgm:t>
    </dgm:pt>
    <dgm:pt modelId="{D103C060-37CA-9F44-A2D2-444C55214ABC}" type="sibTrans" cxnId="{3F45961E-BA2A-4C43-89E1-8757C770E507}">
      <dgm:prSet/>
      <dgm:spPr/>
      <dgm:t>
        <a:bodyPr/>
        <a:lstStyle/>
        <a:p>
          <a:endParaRPr lang="en-US"/>
        </a:p>
      </dgm:t>
    </dgm:pt>
    <dgm:pt modelId="{847D6E50-347B-9149-9DAC-40987C689063}">
      <dgm:prSet phldrT="[Text]"/>
      <dgm:spPr/>
      <dgm:t>
        <a:bodyPr/>
        <a:lstStyle/>
        <a:p>
          <a:r>
            <a:rPr lang="en-US" dirty="0"/>
            <a:t>Align with FDA</a:t>
          </a:r>
        </a:p>
      </dgm:t>
    </dgm:pt>
    <dgm:pt modelId="{C3FD0FAE-7C4E-944F-B4D9-255551843CF6}" type="parTrans" cxnId="{D8636B2D-4EA5-2C42-985E-BC12A18C37DA}">
      <dgm:prSet/>
      <dgm:spPr/>
      <dgm:t>
        <a:bodyPr/>
        <a:lstStyle/>
        <a:p>
          <a:endParaRPr lang="en-US"/>
        </a:p>
      </dgm:t>
    </dgm:pt>
    <dgm:pt modelId="{79A266E5-2FB3-3046-A8B7-FB06CB245A2C}" type="sibTrans" cxnId="{D8636B2D-4EA5-2C42-985E-BC12A18C37DA}">
      <dgm:prSet/>
      <dgm:spPr/>
      <dgm:t>
        <a:bodyPr/>
        <a:lstStyle/>
        <a:p>
          <a:endParaRPr lang="en-US"/>
        </a:p>
      </dgm:t>
    </dgm:pt>
    <dgm:pt modelId="{82BAAF58-B943-AF41-AD9A-FE79B5344DAE}" type="pres">
      <dgm:prSet presAssocID="{AE3F7D50-7C69-1A42-937B-61BD2E64DCF7}" presName="Name0" presStyleCnt="0">
        <dgm:presLayoutVars>
          <dgm:dir/>
          <dgm:resizeHandles val="exact"/>
        </dgm:presLayoutVars>
      </dgm:prSet>
      <dgm:spPr/>
    </dgm:pt>
    <dgm:pt modelId="{82A77C0B-D978-A841-AB0A-1CE6BF231DF9}" type="pres">
      <dgm:prSet presAssocID="{AE3F7D50-7C69-1A42-937B-61BD2E64DCF7}" presName="cycle" presStyleCnt="0"/>
      <dgm:spPr/>
    </dgm:pt>
    <dgm:pt modelId="{7F1F38DD-8F22-864A-AF60-5FDC872945A2}" type="pres">
      <dgm:prSet presAssocID="{F8A100B6-C7E9-E945-856D-11E3B1D19695}" presName="nodeFirstNode" presStyleLbl="node1" presStyleIdx="0" presStyleCnt="5">
        <dgm:presLayoutVars>
          <dgm:bulletEnabled val="1"/>
        </dgm:presLayoutVars>
      </dgm:prSet>
      <dgm:spPr/>
    </dgm:pt>
    <dgm:pt modelId="{5D7C8DE6-DF53-514C-A6A4-23E26176B7D5}" type="pres">
      <dgm:prSet presAssocID="{8C1B898E-B8A2-644B-9EAB-9EC9E32C689B}" presName="sibTransFirstNode" presStyleLbl="bgShp" presStyleIdx="0" presStyleCnt="1"/>
      <dgm:spPr/>
    </dgm:pt>
    <dgm:pt modelId="{C816C7B7-1496-3C46-B6CA-59E9BC9BB21F}" type="pres">
      <dgm:prSet presAssocID="{EA1DF8C2-81DB-A946-A016-DB0A6F2622EF}" presName="nodeFollowingNodes" presStyleLbl="node1" presStyleIdx="1" presStyleCnt="5">
        <dgm:presLayoutVars>
          <dgm:bulletEnabled val="1"/>
        </dgm:presLayoutVars>
      </dgm:prSet>
      <dgm:spPr/>
    </dgm:pt>
    <dgm:pt modelId="{EBB101AA-A546-1544-967D-B1D972C9FBB5}" type="pres">
      <dgm:prSet presAssocID="{333B8041-EF57-B74D-B122-4EA01A3D5CDF}" presName="nodeFollowingNodes" presStyleLbl="node1" presStyleIdx="2" presStyleCnt="5">
        <dgm:presLayoutVars>
          <dgm:bulletEnabled val="1"/>
        </dgm:presLayoutVars>
      </dgm:prSet>
      <dgm:spPr/>
    </dgm:pt>
    <dgm:pt modelId="{AC831C7B-660A-3B44-9A28-F3C53B47CEF3}" type="pres">
      <dgm:prSet presAssocID="{027202BE-4B36-884F-A340-385C53CEB902}" presName="nodeFollowingNodes" presStyleLbl="node1" presStyleIdx="3" presStyleCnt="5">
        <dgm:presLayoutVars>
          <dgm:bulletEnabled val="1"/>
        </dgm:presLayoutVars>
      </dgm:prSet>
      <dgm:spPr/>
    </dgm:pt>
    <dgm:pt modelId="{D66B8925-E60A-C346-997B-6E0840935DF6}" type="pres">
      <dgm:prSet presAssocID="{847D6E50-347B-9149-9DAC-40987C689063}" presName="nodeFollowingNodes" presStyleLbl="node1" presStyleIdx="4" presStyleCnt="5">
        <dgm:presLayoutVars>
          <dgm:bulletEnabled val="1"/>
        </dgm:presLayoutVars>
      </dgm:prSet>
      <dgm:spPr/>
    </dgm:pt>
  </dgm:ptLst>
  <dgm:cxnLst>
    <dgm:cxn modelId="{BFA8B902-DF71-D244-B527-36D2DACD9F80}" srcId="{AE3F7D50-7C69-1A42-937B-61BD2E64DCF7}" destId="{333B8041-EF57-B74D-B122-4EA01A3D5CDF}" srcOrd="2" destOrd="0" parTransId="{31087AF4-3AA2-DD46-99D9-DE9D70422658}" sibTransId="{520687E3-1116-2A4D-8282-860D0A3F81FB}"/>
    <dgm:cxn modelId="{C6E1A41C-08AA-3D4A-BD42-F94B96E38120}" type="presOf" srcId="{AE3F7D50-7C69-1A42-937B-61BD2E64DCF7}" destId="{82BAAF58-B943-AF41-AD9A-FE79B5344DAE}" srcOrd="0" destOrd="0" presId="urn:microsoft.com/office/officeart/2005/8/layout/cycle3"/>
    <dgm:cxn modelId="{3F45961E-BA2A-4C43-89E1-8757C770E507}" srcId="{AE3F7D50-7C69-1A42-937B-61BD2E64DCF7}" destId="{027202BE-4B36-884F-A340-385C53CEB902}" srcOrd="3" destOrd="0" parTransId="{6B037AF2-56D1-F846-A91E-29B6C5770153}" sibTransId="{D103C060-37CA-9F44-A2D2-444C55214ABC}"/>
    <dgm:cxn modelId="{D8636B2D-4EA5-2C42-985E-BC12A18C37DA}" srcId="{AE3F7D50-7C69-1A42-937B-61BD2E64DCF7}" destId="{847D6E50-347B-9149-9DAC-40987C689063}" srcOrd="4" destOrd="0" parTransId="{C3FD0FAE-7C4E-944F-B4D9-255551843CF6}" sibTransId="{79A266E5-2FB3-3046-A8B7-FB06CB245A2C}"/>
    <dgm:cxn modelId="{DDC97B51-CF49-F043-AD7D-B4C9236873AF}" srcId="{AE3F7D50-7C69-1A42-937B-61BD2E64DCF7}" destId="{EA1DF8C2-81DB-A946-A016-DB0A6F2622EF}" srcOrd="1" destOrd="0" parTransId="{85940146-E097-664A-9DD3-3BA30635E03A}" sibTransId="{E97BD1BB-FC2D-894F-9696-B453A087FCC3}"/>
    <dgm:cxn modelId="{23F50B6B-A15F-F349-961B-BCFD742F64D3}" type="presOf" srcId="{EA1DF8C2-81DB-A946-A016-DB0A6F2622EF}" destId="{C816C7B7-1496-3C46-B6CA-59E9BC9BB21F}" srcOrd="0" destOrd="0" presId="urn:microsoft.com/office/officeart/2005/8/layout/cycle3"/>
    <dgm:cxn modelId="{DBE0B799-B989-CC46-9862-A1D54D691329}" type="presOf" srcId="{8C1B898E-B8A2-644B-9EAB-9EC9E32C689B}" destId="{5D7C8DE6-DF53-514C-A6A4-23E26176B7D5}" srcOrd="0" destOrd="0" presId="urn:microsoft.com/office/officeart/2005/8/layout/cycle3"/>
    <dgm:cxn modelId="{F1B199AA-B1A8-D646-9949-3DFCE2A9BC0A}" srcId="{AE3F7D50-7C69-1A42-937B-61BD2E64DCF7}" destId="{F8A100B6-C7E9-E945-856D-11E3B1D19695}" srcOrd="0" destOrd="0" parTransId="{635E0DBD-2D5B-724F-A944-36D55F8CA8E5}" sibTransId="{8C1B898E-B8A2-644B-9EAB-9EC9E32C689B}"/>
    <dgm:cxn modelId="{70E20ABC-C7BE-1A41-ACB5-60AD997CBDA6}" type="presOf" srcId="{F8A100B6-C7E9-E945-856D-11E3B1D19695}" destId="{7F1F38DD-8F22-864A-AF60-5FDC872945A2}" srcOrd="0" destOrd="0" presId="urn:microsoft.com/office/officeart/2005/8/layout/cycle3"/>
    <dgm:cxn modelId="{204EFEBE-36F5-BF45-9C05-6B84F5D99C69}" type="presOf" srcId="{333B8041-EF57-B74D-B122-4EA01A3D5CDF}" destId="{EBB101AA-A546-1544-967D-B1D972C9FBB5}" srcOrd="0" destOrd="0" presId="urn:microsoft.com/office/officeart/2005/8/layout/cycle3"/>
    <dgm:cxn modelId="{5AADB6EA-25A4-C14F-9920-B7488CC70714}" type="presOf" srcId="{847D6E50-347B-9149-9DAC-40987C689063}" destId="{D66B8925-E60A-C346-997B-6E0840935DF6}" srcOrd="0" destOrd="0" presId="urn:microsoft.com/office/officeart/2005/8/layout/cycle3"/>
    <dgm:cxn modelId="{FFEC81F5-A7AE-F54A-AF86-326C6EF49BEC}" type="presOf" srcId="{027202BE-4B36-884F-A340-385C53CEB902}" destId="{AC831C7B-660A-3B44-9A28-F3C53B47CEF3}" srcOrd="0" destOrd="0" presId="urn:microsoft.com/office/officeart/2005/8/layout/cycle3"/>
    <dgm:cxn modelId="{F9686225-484A-1B49-BCB1-B1041E3505F3}" type="presParOf" srcId="{82BAAF58-B943-AF41-AD9A-FE79B5344DAE}" destId="{82A77C0B-D978-A841-AB0A-1CE6BF231DF9}" srcOrd="0" destOrd="0" presId="urn:microsoft.com/office/officeart/2005/8/layout/cycle3"/>
    <dgm:cxn modelId="{470531CD-6A99-4740-A9C7-7E29EF8BD8B6}" type="presParOf" srcId="{82A77C0B-D978-A841-AB0A-1CE6BF231DF9}" destId="{7F1F38DD-8F22-864A-AF60-5FDC872945A2}" srcOrd="0" destOrd="0" presId="urn:microsoft.com/office/officeart/2005/8/layout/cycle3"/>
    <dgm:cxn modelId="{2EF2C390-46A3-4B4B-B9FA-83AB6345D6F4}" type="presParOf" srcId="{82A77C0B-D978-A841-AB0A-1CE6BF231DF9}" destId="{5D7C8DE6-DF53-514C-A6A4-23E26176B7D5}" srcOrd="1" destOrd="0" presId="urn:microsoft.com/office/officeart/2005/8/layout/cycle3"/>
    <dgm:cxn modelId="{23C5A576-0EE5-FB47-9848-75B52F319681}" type="presParOf" srcId="{82A77C0B-D978-A841-AB0A-1CE6BF231DF9}" destId="{C816C7B7-1496-3C46-B6CA-59E9BC9BB21F}" srcOrd="2" destOrd="0" presId="urn:microsoft.com/office/officeart/2005/8/layout/cycle3"/>
    <dgm:cxn modelId="{6B59B85B-B486-354F-B80B-059A30B3A0BF}" type="presParOf" srcId="{82A77C0B-D978-A841-AB0A-1CE6BF231DF9}" destId="{EBB101AA-A546-1544-967D-B1D972C9FBB5}" srcOrd="3" destOrd="0" presId="urn:microsoft.com/office/officeart/2005/8/layout/cycle3"/>
    <dgm:cxn modelId="{91DE10F5-9275-AA46-9584-C0084D1F2E1F}" type="presParOf" srcId="{82A77C0B-D978-A841-AB0A-1CE6BF231DF9}" destId="{AC831C7B-660A-3B44-9A28-F3C53B47CEF3}" srcOrd="4" destOrd="0" presId="urn:microsoft.com/office/officeart/2005/8/layout/cycle3"/>
    <dgm:cxn modelId="{3F33C086-CB35-3345-8431-2248005FB477}" type="presParOf" srcId="{82A77C0B-D978-A841-AB0A-1CE6BF231DF9}" destId="{D66B8925-E60A-C346-997B-6E0840935DF6}"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65646C-5BBB-AE44-9A68-CB639417922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804FAE3B-9BF0-054A-AADD-2B8CA68CFAA0}">
      <dgm:prSet phldrT="[Text]" custT="1"/>
      <dgm:spPr/>
      <dgm:t>
        <a:bodyPr/>
        <a:lstStyle/>
        <a:p>
          <a:r>
            <a:rPr lang="en-US" sz="3200" dirty="0"/>
            <a:t>Clinical Trial Readiness</a:t>
          </a:r>
        </a:p>
      </dgm:t>
    </dgm:pt>
    <dgm:pt modelId="{20ABA259-E599-B248-89B1-2504E70163A0}" type="parTrans" cxnId="{80027E92-0930-6845-AEA4-A582DE3CB5D8}">
      <dgm:prSet/>
      <dgm:spPr/>
      <dgm:t>
        <a:bodyPr/>
        <a:lstStyle/>
        <a:p>
          <a:endParaRPr lang="en-US"/>
        </a:p>
      </dgm:t>
    </dgm:pt>
    <dgm:pt modelId="{CFA142D2-890D-5742-9B59-E39FCED5750B}" type="sibTrans" cxnId="{80027E92-0930-6845-AEA4-A582DE3CB5D8}">
      <dgm:prSet/>
      <dgm:spPr/>
      <dgm:t>
        <a:bodyPr/>
        <a:lstStyle/>
        <a:p>
          <a:endParaRPr lang="en-US"/>
        </a:p>
      </dgm:t>
    </dgm:pt>
    <dgm:pt modelId="{2EA36CC9-4375-3247-98FB-7F102B023962}">
      <dgm:prSet phldrT="[Text]" custT="1"/>
      <dgm:spPr/>
      <dgm:t>
        <a:bodyPr/>
        <a:lstStyle/>
        <a:p>
          <a:r>
            <a:rPr lang="en-US" sz="2000" dirty="0"/>
            <a:t>Patient Identification: NAF online resources and membership; genetic counseling/testing initiative; NAF educational campaign</a:t>
          </a:r>
        </a:p>
      </dgm:t>
    </dgm:pt>
    <dgm:pt modelId="{1A8D703B-68E2-8E40-B340-F8D83C86AE6A}" type="parTrans" cxnId="{CEC60374-2C9A-6E45-9F24-808CACA3DC5D}">
      <dgm:prSet/>
      <dgm:spPr/>
      <dgm:t>
        <a:bodyPr/>
        <a:lstStyle/>
        <a:p>
          <a:endParaRPr lang="en-US"/>
        </a:p>
      </dgm:t>
    </dgm:pt>
    <dgm:pt modelId="{79FB0A42-2752-AF48-8682-B4FDAADEF13B}" type="sibTrans" cxnId="{CEC60374-2C9A-6E45-9F24-808CACA3DC5D}">
      <dgm:prSet/>
      <dgm:spPr/>
      <dgm:t>
        <a:bodyPr/>
        <a:lstStyle/>
        <a:p>
          <a:endParaRPr lang="en-US"/>
        </a:p>
      </dgm:t>
    </dgm:pt>
    <dgm:pt modelId="{9660C74C-9F9B-C942-A7A1-61F24E9756C5}">
      <dgm:prSet phldrT="[Text]" custT="1"/>
      <dgm:spPr/>
      <dgm:t>
        <a:bodyPr/>
        <a:lstStyle/>
        <a:p>
          <a:r>
            <a:rPr lang="en-US" sz="3200" dirty="0"/>
            <a:t>Regulatory Acceptance</a:t>
          </a:r>
        </a:p>
      </dgm:t>
    </dgm:pt>
    <dgm:pt modelId="{BEBFADF6-7461-FB4D-BDAC-2BB4DE8C4226}" type="parTrans" cxnId="{745B38C7-DDDE-BB4B-82AB-652770C0D35F}">
      <dgm:prSet/>
      <dgm:spPr/>
      <dgm:t>
        <a:bodyPr/>
        <a:lstStyle/>
        <a:p>
          <a:endParaRPr lang="en-US"/>
        </a:p>
      </dgm:t>
    </dgm:pt>
    <dgm:pt modelId="{C5C4882B-9AC1-E54E-9900-61E9C29FD997}" type="sibTrans" cxnId="{745B38C7-DDDE-BB4B-82AB-652770C0D35F}">
      <dgm:prSet/>
      <dgm:spPr/>
      <dgm:t>
        <a:bodyPr/>
        <a:lstStyle/>
        <a:p>
          <a:endParaRPr lang="en-US"/>
        </a:p>
      </dgm:t>
    </dgm:pt>
    <dgm:pt modelId="{FC09BBFC-1E32-894F-9007-7BA0CFA39DBA}">
      <dgm:prSet phldrT="[Text]" custT="1"/>
      <dgm:spPr/>
      <dgm:t>
        <a:bodyPr/>
        <a:lstStyle/>
        <a:p>
          <a:r>
            <a:rPr lang="en-US" sz="2000" dirty="0"/>
            <a:t>Advocacy at the regulatory level</a:t>
          </a:r>
        </a:p>
      </dgm:t>
    </dgm:pt>
    <dgm:pt modelId="{8FE8D7B6-4B57-1D4B-AF10-B383355D69EE}" type="parTrans" cxnId="{B6158EB2-5214-6645-9E99-87A872A560E5}">
      <dgm:prSet/>
      <dgm:spPr/>
      <dgm:t>
        <a:bodyPr/>
        <a:lstStyle/>
        <a:p>
          <a:endParaRPr lang="en-US"/>
        </a:p>
      </dgm:t>
    </dgm:pt>
    <dgm:pt modelId="{B291C12C-AA22-6F48-8981-C777E3D30234}" type="sibTrans" cxnId="{B6158EB2-5214-6645-9E99-87A872A560E5}">
      <dgm:prSet/>
      <dgm:spPr/>
      <dgm:t>
        <a:bodyPr/>
        <a:lstStyle/>
        <a:p>
          <a:endParaRPr lang="en-US"/>
        </a:p>
      </dgm:t>
    </dgm:pt>
    <dgm:pt modelId="{45921C73-A070-894F-869E-ACF6D41579D8}">
      <dgm:prSet phldrT="[Text]" custT="1"/>
      <dgm:spPr/>
      <dgm:t>
        <a:bodyPr/>
        <a:lstStyle/>
        <a:p>
          <a:r>
            <a:rPr lang="en-US" sz="3200" dirty="0"/>
            <a:t>Post-Approval</a:t>
          </a:r>
        </a:p>
      </dgm:t>
    </dgm:pt>
    <dgm:pt modelId="{C1C7CDDE-5E9D-9440-85DD-600DD4B25763}" type="parTrans" cxnId="{17CAC9EA-8B6E-E543-B973-C8B700E91B85}">
      <dgm:prSet/>
      <dgm:spPr/>
      <dgm:t>
        <a:bodyPr/>
        <a:lstStyle/>
        <a:p>
          <a:endParaRPr lang="en-US"/>
        </a:p>
      </dgm:t>
    </dgm:pt>
    <dgm:pt modelId="{7EB64FD9-6BEF-014D-939E-FE9118CA5D86}" type="sibTrans" cxnId="{17CAC9EA-8B6E-E543-B973-C8B700E91B85}">
      <dgm:prSet/>
      <dgm:spPr/>
      <dgm:t>
        <a:bodyPr/>
        <a:lstStyle/>
        <a:p>
          <a:endParaRPr lang="en-US"/>
        </a:p>
      </dgm:t>
    </dgm:pt>
    <dgm:pt modelId="{51F5C267-434D-B74E-8E0C-382D04A344B3}">
      <dgm:prSet phldrT="[Text]" custT="1"/>
      <dgm:spPr/>
      <dgm:t>
        <a:bodyPr/>
        <a:lstStyle/>
        <a:p>
          <a:r>
            <a:rPr lang="en-US" sz="2000" dirty="0"/>
            <a:t>Epidemiology</a:t>
          </a:r>
        </a:p>
      </dgm:t>
    </dgm:pt>
    <dgm:pt modelId="{E9A955BA-19FC-BB42-B0F2-FDA6BD33CCE4}" type="parTrans" cxnId="{6A3F0B7D-F999-274C-9DFC-B1F37CC8E8DB}">
      <dgm:prSet/>
      <dgm:spPr/>
      <dgm:t>
        <a:bodyPr/>
        <a:lstStyle/>
        <a:p>
          <a:endParaRPr lang="en-US"/>
        </a:p>
      </dgm:t>
    </dgm:pt>
    <dgm:pt modelId="{AE518291-05B3-774C-8C04-10C6CD16142C}" type="sibTrans" cxnId="{6A3F0B7D-F999-274C-9DFC-B1F37CC8E8DB}">
      <dgm:prSet/>
      <dgm:spPr/>
      <dgm:t>
        <a:bodyPr/>
        <a:lstStyle/>
        <a:p>
          <a:endParaRPr lang="en-US"/>
        </a:p>
      </dgm:t>
    </dgm:pt>
    <dgm:pt modelId="{DE08D931-9676-2A4A-A05F-44FCD16DCE64}">
      <dgm:prSet phldrT="[Text]" custT="1"/>
      <dgm:spPr/>
      <dgm:t>
        <a:bodyPr/>
        <a:lstStyle/>
        <a:p>
          <a:r>
            <a:rPr lang="en-US" sz="2000" dirty="0"/>
            <a:t>Natural history studies, biospecimen collection/biomarkers; clinical endpoint development</a:t>
          </a:r>
        </a:p>
      </dgm:t>
    </dgm:pt>
    <dgm:pt modelId="{A15D8297-87AE-414C-A180-47DD373E8EC0}" type="parTrans" cxnId="{6A8B3C15-503E-6F44-8C8F-FBAF61FDE3BD}">
      <dgm:prSet/>
      <dgm:spPr/>
      <dgm:t>
        <a:bodyPr/>
        <a:lstStyle/>
        <a:p>
          <a:endParaRPr lang="en-US"/>
        </a:p>
      </dgm:t>
    </dgm:pt>
    <dgm:pt modelId="{2C5488EA-853B-D646-B599-2320C17F7FB6}" type="sibTrans" cxnId="{6A8B3C15-503E-6F44-8C8F-FBAF61FDE3BD}">
      <dgm:prSet/>
      <dgm:spPr/>
      <dgm:t>
        <a:bodyPr/>
        <a:lstStyle/>
        <a:p>
          <a:endParaRPr lang="en-US"/>
        </a:p>
      </dgm:t>
    </dgm:pt>
    <dgm:pt modelId="{C7AD014D-7855-6C43-9699-6346E5D676B0}">
      <dgm:prSet phldrT="[Text]" custT="1"/>
      <dgm:spPr/>
      <dgm:t>
        <a:bodyPr/>
        <a:lstStyle/>
        <a:p>
          <a:r>
            <a:rPr lang="en-US" sz="2000" dirty="0"/>
            <a:t>Payers and budget holders have competing priorities</a:t>
          </a:r>
        </a:p>
      </dgm:t>
    </dgm:pt>
    <dgm:pt modelId="{3A6CEAEB-8CDF-4440-A6EA-F3A9E1D5A0BF}" type="parTrans" cxnId="{EA7CB14C-E3AE-6B40-988B-79F408FF23BA}">
      <dgm:prSet/>
      <dgm:spPr/>
      <dgm:t>
        <a:bodyPr/>
        <a:lstStyle/>
        <a:p>
          <a:endParaRPr lang="en-US"/>
        </a:p>
      </dgm:t>
    </dgm:pt>
    <dgm:pt modelId="{150DD75E-6DCA-6347-9F06-0470EAE1E006}" type="sibTrans" cxnId="{EA7CB14C-E3AE-6B40-988B-79F408FF23BA}">
      <dgm:prSet/>
      <dgm:spPr/>
      <dgm:t>
        <a:bodyPr/>
        <a:lstStyle/>
        <a:p>
          <a:endParaRPr lang="en-US"/>
        </a:p>
      </dgm:t>
    </dgm:pt>
    <dgm:pt modelId="{EF3EE2C0-5595-2146-B89C-017FD8B5936F}" type="pres">
      <dgm:prSet presAssocID="{2765646C-5BBB-AE44-9A68-CB639417922E}" presName="Name0" presStyleCnt="0">
        <dgm:presLayoutVars>
          <dgm:dir/>
          <dgm:animLvl val="lvl"/>
          <dgm:resizeHandles val="exact"/>
        </dgm:presLayoutVars>
      </dgm:prSet>
      <dgm:spPr/>
    </dgm:pt>
    <dgm:pt modelId="{B44E5F3E-04A9-C247-A53C-A834FB45E4FC}" type="pres">
      <dgm:prSet presAssocID="{804FAE3B-9BF0-054A-AADD-2B8CA68CFAA0}" presName="linNode" presStyleCnt="0"/>
      <dgm:spPr/>
    </dgm:pt>
    <dgm:pt modelId="{DF0A8339-79CF-AA4A-A546-8889C7F5A3B3}" type="pres">
      <dgm:prSet presAssocID="{804FAE3B-9BF0-054A-AADD-2B8CA68CFAA0}" presName="parentText" presStyleLbl="node1" presStyleIdx="0" presStyleCnt="3">
        <dgm:presLayoutVars>
          <dgm:chMax val="1"/>
          <dgm:bulletEnabled val="1"/>
        </dgm:presLayoutVars>
      </dgm:prSet>
      <dgm:spPr/>
    </dgm:pt>
    <dgm:pt modelId="{6E48E499-CE44-2C47-B033-A364C16FA095}" type="pres">
      <dgm:prSet presAssocID="{804FAE3B-9BF0-054A-AADD-2B8CA68CFAA0}" presName="descendantText" presStyleLbl="alignAccFollowNode1" presStyleIdx="0" presStyleCnt="3">
        <dgm:presLayoutVars>
          <dgm:bulletEnabled val="1"/>
        </dgm:presLayoutVars>
      </dgm:prSet>
      <dgm:spPr/>
    </dgm:pt>
    <dgm:pt modelId="{BEDA6C76-D529-8D41-9FDA-38F2F59A123D}" type="pres">
      <dgm:prSet presAssocID="{CFA142D2-890D-5742-9B59-E39FCED5750B}" presName="sp" presStyleCnt="0"/>
      <dgm:spPr/>
    </dgm:pt>
    <dgm:pt modelId="{41D4503C-394A-604F-9231-ACC9FA639274}" type="pres">
      <dgm:prSet presAssocID="{9660C74C-9F9B-C942-A7A1-61F24E9756C5}" presName="linNode" presStyleCnt="0"/>
      <dgm:spPr/>
    </dgm:pt>
    <dgm:pt modelId="{C64F297B-8EED-6B45-B831-6116498963C0}" type="pres">
      <dgm:prSet presAssocID="{9660C74C-9F9B-C942-A7A1-61F24E9756C5}" presName="parentText" presStyleLbl="node1" presStyleIdx="1" presStyleCnt="3">
        <dgm:presLayoutVars>
          <dgm:chMax val="1"/>
          <dgm:bulletEnabled val="1"/>
        </dgm:presLayoutVars>
      </dgm:prSet>
      <dgm:spPr/>
    </dgm:pt>
    <dgm:pt modelId="{8DC5D514-5614-E048-80DB-CC0D0127F987}" type="pres">
      <dgm:prSet presAssocID="{9660C74C-9F9B-C942-A7A1-61F24E9756C5}" presName="descendantText" presStyleLbl="alignAccFollowNode1" presStyleIdx="1" presStyleCnt="3">
        <dgm:presLayoutVars>
          <dgm:bulletEnabled val="1"/>
        </dgm:presLayoutVars>
      </dgm:prSet>
      <dgm:spPr/>
    </dgm:pt>
    <dgm:pt modelId="{6055E734-F027-6844-A8B9-87E3EC428D8D}" type="pres">
      <dgm:prSet presAssocID="{C5C4882B-9AC1-E54E-9900-61E9C29FD997}" presName="sp" presStyleCnt="0"/>
      <dgm:spPr/>
    </dgm:pt>
    <dgm:pt modelId="{51830F87-84D0-C249-B14E-9D6295237904}" type="pres">
      <dgm:prSet presAssocID="{45921C73-A070-894F-869E-ACF6D41579D8}" presName="linNode" presStyleCnt="0"/>
      <dgm:spPr/>
    </dgm:pt>
    <dgm:pt modelId="{7C1FFAD9-0856-BB43-9A96-8233BC25AC32}" type="pres">
      <dgm:prSet presAssocID="{45921C73-A070-894F-869E-ACF6D41579D8}" presName="parentText" presStyleLbl="node1" presStyleIdx="2" presStyleCnt="3">
        <dgm:presLayoutVars>
          <dgm:chMax val="1"/>
          <dgm:bulletEnabled val="1"/>
        </dgm:presLayoutVars>
      </dgm:prSet>
      <dgm:spPr/>
    </dgm:pt>
    <dgm:pt modelId="{A7FFC057-FDF8-5E45-99D2-51114B9623E2}" type="pres">
      <dgm:prSet presAssocID="{45921C73-A070-894F-869E-ACF6D41579D8}" presName="descendantText" presStyleLbl="alignAccFollowNode1" presStyleIdx="2" presStyleCnt="3">
        <dgm:presLayoutVars>
          <dgm:bulletEnabled val="1"/>
        </dgm:presLayoutVars>
      </dgm:prSet>
      <dgm:spPr/>
    </dgm:pt>
  </dgm:ptLst>
  <dgm:cxnLst>
    <dgm:cxn modelId="{3FA7CA13-E4D9-BB49-B15B-10346F2DCCFD}" type="presOf" srcId="{FC09BBFC-1E32-894F-9007-7BA0CFA39DBA}" destId="{8DC5D514-5614-E048-80DB-CC0D0127F987}" srcOrd="0" destOrd="0" presId="urn:microsoft.com/office/officeart/2005/8/layout/vList5"/>
    <dgm:cxn modelId="{6A8B3C15-503E-6F44-8C8F-FBAF61FDE3BD}" srcId="{804FAE3B-9BF0-054A-AADD-2B8CA68CFAA0}" destId="{DE08D931-9676-2A4A-A05F-44FCD16DCE64}" srcOrd="1" destOrd="0" parTransId="{A15D8297-87AE-414C-A180-47DD373E8EC0}" sibTransId="{2C5488EA-853B-D646-B599-2320C17F7FB6}"/>
    <dgm:cxn modelId="{C3F30E1A-A8A6-154E-88BA-5485B4610983}" type="presOf" srcId="{C7AD014D-7855-6C43-9699-6346E5D676B0}" destId="{A7FFC057-FDF8-5E45-99D2-51114B9623E2}" srcOrd="0" destOrd="1" presId="urn:microsoft.com/office/officeart/2005/8/layout/vList5"/>
    <dgm:cxn modelId="{4BF3A924-6DD6-3543-B25B-7C9C59FFCD07}" type="presOf" srcId="{804FAE3B-9BF0-054A-AADD-2B8CA68CFAA0}" destId="{DF0A8339-79CF-AA4A-A546-8889C7F5A3B3}" srcOrd="0" destOrd="0" presId="urn:microsoft.com/office/officeart/2005/8/layout/vList5"/>
    <dgm:cxn modelId="{FEABFD26-7F6D-CF40-8910-F12D2C24A9EC}" type="presOf" srcId="{9660C74C-9F9B-C942-A7A1-61F24E9756C5}" destId="{C64F297B-8EED-6B45-B831-6116498963C0}" srcOrd="0" destOrd="0" presId="urn:microsoft.com/office/officeart/2005/8/layout/vList5"/>
    <dgm:cxn modelId="{EA7CB14C-E3AE-6B40-988B-79F408FF23BA}" srcId="{45921C73-A070-894F-869E-ACF6D41579D8}" destId="{C7AD014D-7855-6C43-9699-6346E5D676B0}" srcOrd="1" destOrd="0" parTransId="{3A6CEAEB-8CDF-4440-A6EA-F3A9E1D5A0BF}" sibTransId="{150DD75E-6DCA-6347-9F06-0470EAE1E006}"/>
    <dgm:cxn modelId="{CEC60374-2C9A-6E45-9F24-808CACA3DC5D}" srcId="{804FAE3B-9BF0-054A-AADD-2B8CA68CFAA0}" destId="{2EA36CC9-4375-3247-98FB-7F102B023962}" srcOrd="0" destOrd="0" parTransId="{1A8D703B-68E2-8E40-B340-F8D83C86AE6A}" sibTransId="{79FB0A42-2752-AF48-8682-B4FDAADEF13B}"/>
    <dgm:cxn modelId="{6A3F0B7D-F999-274C-9DFC-B1F37CC8E8DB}" srcId="{45921C73-A070-894F-869E-ACF6D41579D8}" destId="{51F5C267-434D-B74E-8E0C-382D04A344B3}" srcOrd="0" destOrd="0" parTransId="{E9A955BA-19FC-BB42-B0F2-FDA6BD33CCE4}" sibTransId="{AE518291-05B3-774C-8C04-10C6CD16142C}"/>
    <dgm:cxn modelId="{80027E92-0930-6845-AEA4-A582DE3CB5D8}" srcId="{2765646C-5BBB-AE44-9A68-CB639417922E}" destId="{804FAE3B-9BF0-054A-AADD-2B8CA68CFAA0}" srcOrd="0" destOrd="0" parTransId="{20ABA259-E599-B248-89B1-2504E70163A0}" sibTransId="{CFA142D2-890D-5742-9B59-E39FCED5750B}"/>
    <dgm:cxn modelId="{7845109D-10A9-634D-A19A-E825E225418D}" type="presOf" srcId="{2EA36CC9-4375-3247-98FB-7F102B023962}" destId="{6E48E499-CE44-2C47-B033-A364C16FA095}" srcOrd="0" destOrd="0" presId="urn:microsoft.com/office/officeart/2005/8/layout/vList5"/>
    <dgm:cxn modelId="{B6158EB2-5214-6645-9E99-87A872A560E5}" srcId="{9660C74C-9F9B-C942-A7A1-61F24E9756C5}" destId="{FC09BBFC-1E32-894F-9007-7BA0CFA39DBA}" srcOrd="0" destOrd="0" parTransId="{8FE8D7B6-4B57-1D4B-AF10-B383355D69EE}" sibTransId="{B291C12C-AA22-6F48-8981-C777E3D30234}"/>
    <dgm:cxn modelId="{745B38C7-DDDE-BB4B-82AB-652770C0D35F}" srcId="{2765646C-5BBB-AE44-9A68-CB639417922E}" destId="{9660C74C-9F9B-C942-A7A1-61F24E9756C5}" srcOrd="1" destOrd="0" parTransId="{BEBFADF6-7461-FB4D-BDAC-2BB4DE8C4226}" sibTransId="{C5C4882B-9AC1-E54E-9900-61E9C29FD997}"/>
    <dgm:cxn modelId="{17CAC9EA-8B6E-E543-B973-C8B700E91B85}" srcId="{2765646C-5BBB-AE44-9A68-CB639417922E}" destId="{45921C73-A070-894F-869E-ACF6D41579D8}" srcOrd="2" destOrd="0" parTransId="{C1C7CDDE-5E9D-9440-85DD-600DD4B25763}" sibTransId="{7EB64FD9-6BEF-014D-939E-FE9118CA5D86}"/>
    <dgm:cxn modelId="{34EC4FF3-FBAA-3F43-9615-6E2D61D0C90D}" type="presOf" srcId="{2765646C-5BBB-AE44-9A68-CB639417922E}" destId="{EF3EE2C0-5595-2146-B89C-017FD8B5936F}" srcOrd="0" destOrd="0" presId="urn:microsoft.com/office/officeart/2005/8/layout/vList5"/>
    <dgm:cxn modelId="{83D86BF3-E7B0-AC40-A3B1-CDB25ADBFB81}" type="presOf" srcId="{45921C73-A070-894F-869E-ACF6D41579D8}" destId="{7C1FFAD9-0856-BB43-9A96-8233BC25AC32}" srcOrd="0" destOrd="0" presId="urn:microsoft.com/office/officeart/2005/8/layout/vList5"/>
    <dgm:cxn modelId="{29627FF9-FB0D-5F42-ADBF-7CE9624FB1D7}" type="presOf" srcId="{51F5C267-434D-B74E-8E0C-382D04A344B3}" destId="{A7FFC057-FDF8-5E45-99D2-51114B9623E2}" srcOrd="0" destOrd="0" presId="urn:microsoft.com/office/officeart/2005/8/layout/vList5"/>
    <dgm:cxn modelId="{9444F9FF-8959-174F-84CC-38B6402C8D0C}" type="presOf" srcId="{DE08D931-9676-2A4A-A05F-44FCD16DCE64}" destId="{6E48E499-CE44-2C47-B033-A364C16FA095}" srcOrd="0" destOrd="1" presId="urn:microsoft.com/office/officeart/2005/8/layout/vList5"/>
    <dgm:cxn modelId="{9A232BCD-9EAC-364E-953F-BC0FCE01233F}" type="presParOf" srcId="{EF3EE2C0-5595-2146-B89C-017FD8B5936F}" destId="{B44E5F3E-04A9-C247-A53C-A834FB45E4FC}" srcOrd="0" destOrd="0" presId="urn:microsoft.com/office/officeart/2005/8/layout/vList5"/>
    <dgm:cxn modelId="{91087480-8A16-0242-B272-5209C7E0AEAB}" type="presParOf" srcId="{B44E5F3E-04A9-C247-A53C-A834FB45E4FC}" destId="{DF0A8339-79CF-AA4A-A546-8889C7F5A3B3}" srcOrd="0" destOrd="0" presId="urn:microsoft.com/office/officeart/2005/8/layout/vList5"/>
    <dgm:cxn modelId="{B66EEA44-2A53-E543-BBBE-87F3356B49E9}" type="presParOf" srcId="{B44E5F3E-04A9-C247-A53C-A834FB45E4FC}" destId="{6E48E499-CE44-2C47-B033-A364C16FA095}" srcOrd="1" destOrd="0" presId="urn:microsoft.com/office/officeart/2005/8/layout/vList5"/>
    <dgm:cxn modelId="{63D33D2A-BCC8-B840-AD45-925B944B3AC0}" type="presParOf" srcId="{EF3EE2C0-5595-2146-B89C-017FD8B5936F}" destId="{BEDA6C76-D529-8D41-9FDA-38F2F59A123D}" srcOrd="1" destOrd="0" presId="urn:microsoft.com/office/officeart/2005/8/layout/vList5"/>
    <dgm:cxn modelId="{F2A4323A-918F-BC4B-A1A9-9882A85E1799}" type="presParOf" srcId="{EF3EE2C0-5595-2146-B89C-017FD8B5936F}" destId="{41D4503C-394A-604F-9231-ACC9FA639274}" srcOrd="2" destOrd="0" presId="urn:microsoft.com/office/officeart/2005/8/layout/vList5"/>
    <dgm:cxn modelId="{757263AB-3392-FB45-B55B-8F70D3507E79}" type="presParOf" srcId="{41D4503C-394A-604F-9231-ACC9FA639274}" destId="{C64F297B-8EED-6B45-B831-6116498963C0}" srcOrd="0" destOrd="0" presId="urn:microsoft.com/office/officeart/2005/8/layout/vList5"/>
    <dgm:cxn modelId="{1F7C7D9F-75F2-7549-8F6C-9A1A9BA7B575}" type="presParOf" srcId="{41D4503C-394A-604F-9231-ACC9FA639274}" destId="{8DC5D514-5614-E048-80DB-CC0D0127F987}" srcOrd="1" destOrd="0" presId="urn:microsoft.com/office/officeart/2005/8/layout/vList5"/>
    <dgm:cxn modelId="{B3551C7D-5A72-D449-9E40-6CB4D3327B9B}" type="presParOf" srcId="{EF3EE2C0-5595-2146-B89C-017FD8B5936F}" destId="{6055E734-F027-6844-A8B9-87E3EC428D8D}" srcOrd="3" destOrd="0" presId="urn:microsoft.com/office/officeart/2005/8/layout/vList5"/>
    <dgm:cxn modelId="{8EF74B70-FDB9-9544-BB84-76B4BA54BBC7}" type="presParOf" srcId="{EF3EE2C0-5595-2146-B89C-017FD8B5936F}" destId="{51830F87-84D0-C249-B14E-9D6295237904}" srcOrd="4" destOrd="0" presId="urn:microsoft.com/office/officeart/2005/8/layout/vList5"/>
    <dgm:cxn modelId="{5A720E7B-F866-5D4E-A990-70DC6C7DEBDF}" type="presParOf" srcId="{51830F87-84D0-C249-B14E-9D6295237904}" destId="{7C1FFAD9-0856-BB43-9A96-8233BC25AC32}" srcOrd="0" destOrd="0" presId="urn:microsoft.com/office/officeart/2005/8/layout/vList5"/>
    <dgm:cxn modelId="{A75B3538-A9DA-524A-A32E-FCC89B666B0E}" type="presParOf" srcId="{51830F87-84D0-C249-B14E-9D6295237904}" destId="{A7FFC057-FDF8-5E45-99D2-51114B9623E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E407A0-EDAD-7340-8EE5-3307B4296289}">
      <dsp:nvSpPr>
        <dsp:cNvPr id="0" name=""/>
        <dsp:cNvSpPr/>
      </dsp:nvSpPr>
      <dsp:spPr>
        <a:xfrm rot="16200000">
          <a:off x="677333" y="-665899"/>
          <a:ext cx="2709333" cy="40640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Natural History Data</a:t>
          </a:r>
        </a:p>
        <a:p>
          <a:pPr marL="0" lvl="0" indent="0" algn="ctr" defTabSz="755650">
            <a:lnSpc>
              <a:spcPct val="90000"/>
            </a:lnSpc>
            <a:spcBef>
              <a:spcPct val="0"/>
            </a:spcBef>
            <a:spcAft>
              <a:spcPct val="35000"/>
            </a:spcAft>
            <a:buNone/>
          </a:pPr>
          <a:r>
            <a:rPr lang="en-US" sz="1700" kern="1200" dirty="0"/>
            <a:t>READISCA</a:t>
          </a:r>
        </a:p>
        <a:p>
          <a:pPr marL="0" lvl="0" indent="0" algn="ctr" defTabSz="755650">
            <a:lnSpc>
              <a:spcPct val="90000"/>
            </a:lnSpc>
            <a:spcBef>
              <a:spcPct val="0"/>
            </a:spcBef>
            <a:spcAft>
              <a:spcPct val="35000"/>
            </a:spcAft>
            <a:buNone/>
          </a:pPr>
          <a:r>
            <a:rPr lang="en-US" sz="1700" kern="1200" dirty="0"/>
            <a:t>CRC-SCA</a:t>
          </a:r>
        </a:p>
        <a:p>
          <a:pPr marL="0" lvl="0" indent="0" algn="ctr" defTabSz="755650">
            <a:lnSpc>
              <a:spcPct val="90000"/>
            </a:lnSpc>
            <a:spcBef>
              <a:spcPct val="0"/>
            </a:spcBef>
            <a:spcAft>
              <a:spcPct val="35000"/>
            </a:spcAft>
            <a:buNone/>
          </a:pPr>
          <a:r>
            <a:rPr lang="en-US" sz="1700" kern="1200" dirty="0"/>
            <a:t>EUROSCA</a:t>
          </a:r>
        </a:p>
      </dsp:txBody>
      <dsp:txXfrm rot="5400000">
        <a:off x="-1" y="11434"/>
        <a:ext cx="4064000" cy="2032000"/>
      </dsp:txXfrm>
    </dsp:sp>
    <dsp:sp modelId="{5ED09ECF-DC09-014C-99A5-867AB85E5613}">
      <dsp:nvSpPr>
        <dsp:cNvPr id="0" name=""/>
        <dsp:cNvSpPr/>
      </dsp:nvSpPr>
      <dsp:spPr>
        <a:xfrm>
          <a:off x="4064000" y="0"/>
          <a:ext cx="4064000" cy="2709333"/>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Clinical Trial Experience</a:t>
          </a:r>
        </a:p>
      </dsp:txBody>
      <dsp:txXfrm>
        <a:off x="4064000" y="0"/>
        <a:ext cx="4064000" cy="2032000"/>
      </dsp:txXfrm>
    </dsp:sp>
    <dsp:sp modelId="{FF26A8CC-B14C-BD4D-970A-6DAB50B8E744}">
      <dsp:nvSpPr>
        <dsp:cNvPr id="0" name=""/>
        <dsp:cNvSpPr/>
      </dsp:nvSpPr>
      <dsp:spPr>
        <a:xfrm rot="10800000">
          <a:off x="0" y="2709333"/>
          <a:ext cx="4064000" cy="2709333"/>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Biomarkers/Quantitative Assessments</a:t>
          </a:r>
        </a:p>
        <a:p>
          <a:pPr marL="0" lvl="0" indent="0" algn="ctr" defTabSz="755650">
            <a:lnSpc>
              <a:spcPct val="90000"/>
            </a:lnSpc>
            <a:spcBef>
              <a:spcPct val="0"/>
            </a:spcBef>
            <a:spcAft>
              <a:spcPct val="35000"/>
            </a:spcAft>
            <a:buNone/>
          </a:pPr>
          <a:r>
            <a:rPr lang="en-US" sz="1700" kern="1200" dirty="0"/>
            <a:t>Important as indirect measures of disease severity and for predictive  purposes</a:t>
          </a:r>
        </a:p>
      </dsp:txBody>
      <dsp:txXfrm rot="10800000">
        <a:off x="0" y="3386666"/>
        <a:ext cx="4064000" cy="2032000"/>
      </dsp:txXfrm>
    </dsp:sp>
    <dsp:sp modelId="{B04A70E8-47AA-8645-B264-D9FE50BCC71E}">
      <dsp:nvSpPr>
        <dsp:cNvPr id="0" name=""/>
        <dsp:cNvSpPr/>
      </dsp:nvSpPr>
      <dsp:spPr>
        <a:xfrm rot="5400000">
          <a:off x="4741333" y="2032000"/>
          <a:ext cx="2709333" cy="40640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Sensitive and Specific Outcome Assessments  </a:t>
          </a:r>
        </a:p>
      </dsp:txBody>
      <dsp:txXfrm rot="-5400000">
        <a:off x="4063999" y="3386666"/>
        <a:ext cx="4064000" cy="2032000"/>
      </dsp:txXfrm>
    </dsp:sp>
    <dsp:sp modelId="{295B1133-6150-EB4A-92F8-67692806AD19}">
      <dsp:nvSpPr>
        <dsp:cNvPr id="0" name=""/>
        <dsp:cNvSpPr/>
      </dsp:nvSpPr>
      <dsp:spPr>
        <a:xfrm>
          <a:off x="2844799" y="2032000"/>
          <a:ext cx="2438400" cy="1354666"/>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Clinical Trial Readiness/Challenges</a:t>
          </a:r>
        </a:p>
      </dsp:txBody>
      <dsp:txXfrm>
        <a:off x="2910928" y="2098129"/>
        <a:ext cx="2306142" cy="12224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FC8612-4FED-BC49-B5F3-6371CF135D34}">
      <dsp:nvSpPr>
        <dsp:cNvPr id="0" name=""/>
        <dsp:cNvSpPr/>
      </dsp:nvSpPr>
      <dsp:spPr>
        <a:xfrm>
          <a:off x="1816531" y="2177447"/>
          <a:ext cx="1519899" cy="1305099"/>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88950">
            <a:lnSpc>
              <a:spcPct val="90000"/>
            </a:lnSpc>
            <a:spcBef>
              <a:spcPct val="0"/>
            </a:spcBef>
            <a:spcAft>
              <a:spcPct val="35000"/>
            </a:spcAft>
            <a:buNone/>
          </a:pPr>
          <a:r>
            <a:rPr lang="en-US" sz="1100" kern="1200" dirty="0"/>
            <a:t>Pathophysiology of Disease/Drug Mechanism</a:t>
          </a:r>
        </a:p>
      </dsp:txBody>
      <dsp:txXfrm>
        <a:off x="2051948" y="2379593"/>
        <a:ext cx="1049066" cy="900807"/>
      </dsp:txXfrm>
    </dsp:sp>
    <dsp:sp modelId="{0AC886D7-7FF2-924F-95A1-11F88A0250CD}">
      <dsp:nvSpPr>
        <dsp:cNvPr id="0" name=""/>
        <dsp:cNvSpPr/>
      </dsp:nvSpPr>
      <dsp:spPr>
        <a:xfrm>
          <a:off x="7858391" y="3826295"/>
          <a:ext cx="177294" cy="152991"/>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81C244D-8E64-D349-88E5-1C551C298870}">
      <dsp:nvSpPr>
        <dsp:cNvPr id="0" name=""/>
        <dsp:cNvSpPr/>
      </dsp:nvSpPr>
      <dsp:spPr>
        <a:xfrm>
          <a:off x="513534" y="1528344"/>
          <a:ext cx="1519899" cy="1305099"/>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tretch>
            <a:fillRect l="9965" t="25235" r="9965" b="25235"/>
          </a:stretch>
        </a:blip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F1B7F23-652D-084B-B808-98FD9D686E84}">
      <dsp:nvSpPr>
        <dsp:cNvPr id="0" name=""/>
        <dsp:cNvSpPr/>
      </dsp:nvSpPr>
      <dsp:spPr>
        <a:xfrm>
          <a:off x="7635388" y="3618844"/>
          <a:ext cx="177294" cy="152991"/>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BF50F3F-EFA0-3848-A5D3-315D1B7A77CF}">
      <dsp:nvSpPr>
        <dsp:cNvPr id="0" name=""/>
        <dsp:cNvSpPr/>
      </dsp:nvSpPr>
      <dsp:spPr>
        <a:xfrm>
          <a:off x="3243628" y="1442840"/>
          <a:ext cx="1519899" cy="1305099"/>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accent2"/>
              </a:solidFill>
            </a:rPr>
            <a:t>READISCA</a:t>
          </a:r>
        </a:p>
      </dsp:txBody>
      <dsp:txXfrm>
        <a:off x="3479045" y="1644986"/>
        <a:ext cx="1049066" cy="900807"/>
      </dsp:txXfrm>
    </dsp:sp>
    <dsp:sp modelId="{99851C07-CC0E-F740-81F2-549614F26020}">
      <dsp:nvSpPr>
        <dsp:cNvPr id="0" name=""/>
        <dsp:cNvSpPr/>
      </dsp:nvSpPr>
      <dsp:spPr>
        <a:xfrm>
          <a:off x="7787248" y="3954858"/>
          <a:ext cx="177294" cy="152991"/>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69C6E8D-CA14-4A40-9F74-8EC6CBB351E8}">
      <dsp:nvSpPr>
        <dsp:cNvPr id="0" name=""/>
        <dsp:cNvSpPr/>
      </dsp:nvSpPr>
      <dsp:spPr>
        <a:xfrm>
          <a:off x="4598377" y="2153823"/>
          <a:ext cx="1433934" cy="1221651"/>
        </a:xfrm>
        <a:prstGeom prst="hexagon">
          <a:avLst>
            <a:gd name="adj" fmla="val 25000"/>
            <a:gd name="vf" fmla="val 115470"/>
          </a:avLst>
        </a:prstGeom>
        <a:solidFill>
          <a:schemeClr val="accent4">
            <a:lumMod val="75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574298D1-4126-AE44-B40B-6911A051B4C3}">
      <dsp:nvSpPr>
        <dsp:cNvPr id="0" name=""/>
        <dsp:cNvSpPr/>
      </dsp:nvSpPr>
      <dsp:spPr>
        <a:xfrm>
          <a:off x="7587473" y="3646949"/>
          <a:ext cx="177294" cy="152991"/>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24AE86C-B68B-B74D-8025-79C1A54536AA}">
      <dsp:nvSpPr>
        <dsp:cNvPr id="0" name=""/>
        <dsp:cNvSpPr/>
      </dsp:nvSpPr>
      <dsp:spPr>
        <a:xfrm>
          <a:off x="1756480" y="768069"/>
          <a:ext cx="1519899" cy="1305099"/>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accent2"/>
              </a:solidFill>
            </a:rPr>
            <a:t>Natural History of Disease</a:t>
          </a:r>
        </a:p>
      </dsp:txBody>
      <dsp:txXfrm>
        <a:off x="1991897" y="970215"/>
        <a:ext cx="1049066" cy="900807"/>
      </dsp:txXfrm>
    </dsp:sp>
    <dsp:sp modelId="{9F66124C-04FD-4F4E-A528-D32F6B24A95D}">
      <dsp:nvSpPr>
        <dsp:cNvPr id="0" name=""/>
        <dsp:cNvSpPr/>
      </dsp:nvSpPr>
      <dsp:spPr>
        <a:xfrm>
          <a:off x="7839613" y="3692252"/>
          <a:ext cx="177294" cy="152991"/>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48B5B2E-7780-CC49-9A5D-309AB9578AE6}">
      <dsp:nvSpPr>
        <dsp:cNvPr id="0" name=""/>
        <dsp:cNvSpPr/>
      </dsp:nvSpPr>
      <dsp:spPr>
        <a:xfrm>
          <a:off x="3243628" y="69574"/>
          <a:ext cx="1519899" cy="1305099"/>
        </a:xfrm>
        <a:prstGeom prst="hexagon">
          <a:avLst>
            <a:gd name="adj" fmla="val 25000"/>
            <a:gd name="vf" fmla="val 115470"/>
          </a:avLst>
        </a:prstGeom>
        <a:gradFill flip="none" rotWithShape="0">
          <a:gsLst>
            <a:gs pos="0">
              <a:schemeClr val="accent4">
                <a:shade val="30000"/>
                <a:satMod val="115000"/>
              </a:schemeClr>
            </a:gs>
            <a:gs pos="50000">
              <a:schemeClr val="accent4">
                <a:shade val="67500"/>
                <a:satMod val="115000"/>
              </a:schemeClr>
            </a:gs>
            <a:gs pos="100000">
              <a:schemeClr val="accent4">
                <a:shade val="100000"/>
                <a:satMod val="115000"/>
              </a:schemeClr>
            </a:gs>
          </a:gsLst>
          <a:lin ang="2700000" scaled="1"/>
          <a:tileRect/>
        </a:gra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43FE606-B3E9-8E49-B358-95E91FEE5E5A}">
      <dsp:nvSpPr>
        <dsp:cNvPr id="0" name=""/>
        <dsp:cNvSpPr/>
      </dsp:nvSpPr>
      <dsp:spPr>
        <a:xfrm>
          <a:off x="7995500" y="3927011"/>
          <a:ext cx="177294" cy="152991"/>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9F47DD4-A875-9F4B-9D6C-1B61A366D397}">
      <dsp:nvSpPr>
        <dsp:cNvPr id="0" name=""/>
        <dsp:cNvSpPr/>
      </dsp:nvSpPr>
      <dsp:spPr>
        <a:xfrm>
          <a:off x="4540833" y="752471"/>
          <a:ext cx="1519899" cy="1305099"/>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en-US" sz="1600" kern="1200" dirty="0"/>
            <a:t>Toxicology</a:t>
          </a:r>
        </a:p>
      </dsp:txBody>
      <dsp:txXfrm>
        <a:off x="4776250" y="954617"/>
        <a:ext cx="1049066" cy="900807"/>
      </dsp:txXfrm>
    </dsp:sp>
    <dsp:sp modelId="{2A80583E-29F2-DC44-80B2-24AA866435A9}">
      <dsp:nvSpPr>
        <dsp:cNvPr id="0" name=""/>
        <dsp:cNvSpPr/>
      </dsp:nvSpPr>
      <dsp:spPr>
        <a:xfrm>
          <a:off x="8092180" y="3639106"/>
          <a:ext cx="177294" cy="152991"/>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196A218-0CD0-3C45-BB46-B7990973E73C}">
      <dsp:nvSpPr>
        <dsp:cNvPr id="0" name=""/>
        <dsp:cNvSpPr/>
      </dsp:nvSpPr>
      <dsp:spPr>
        <a:xfrm>
          <a:off x="5807832" y="1463655"/>
          <a:ext cx="1519702" cy="1301562"/>
        </a:xfrm>
        <a:prstGeom prst="hexagon">
          <a:avLst>
            <a:gd name="adj" fmla="val 25000"/>
            <a:gd name="vf" fmla="val 115470"/>
          </a:avLst>
        </a:prstGeom>
        <a:solidFill>
          <a:schemeClr val="accent4">
            <a:lumMod val="75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4EAB6BD-607D-704A-B033-FE8860148CC9}">
      <dsp:nvSpPr>
        <dsp:cNvPr id="0" name=""/>
        <dsp:cNvSpPr/>
      </dsp:nvSpPr>
      <dsp:spPr>
        <a:xfrm>
          <a:off x="7839891" y="3587340"/>
          <a:ext cx="177294" cy="152991"/>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F08234CB-EBE7-FD47-9BE9-B7408A613E4C}">
      <dsp:nvSpPr>
        <dsp:cNvPr id="0" name=""/>
        <dsp:cNvSpPr/>
      </dsp:nvSpPr>
      <dsp:spPr>
        <a:xfrm>
          <a:off x="5822537" y="69286"/>
          <a:ext cx="1519899" cy="1293392"/>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en-US" sz="1600" kern="1200" dirty="0"/>
            <a:t>Evidence of Safety and </a:t>
          </a:r>
          <a:r>
            <a:rPr lang="en-US" sz="1600" kern="1200" dirty="0" err="1"/>
            <a:t>Efficicacy</a:t>
          </a:r>
          <a:endParaRPr lang="en-US" sz="1600" kern="1200" dirty="0"/>
        </a:p>
      </dsp:txBody>
      <dsp:txXfrm>
        <a:off x="6056978" y="268789"/>
        <a:ext cx="1051017" cy="894386"/>
      </dsp:txXfrm>
    </dsp:sp>
    <dsp:sp modelId="{88B9204F-B900-B442-96A7-88FCF53309E0}">
      <dsp:nvSpPr>
        <dsp:cNvPr id="0" name=""/>
        <dsp:cNvSpPr/>
      </dsp:nvSpPr>
      <dsp:spPr>
        <a:xfrm>
          <a:off x="7905450" y="3719073"/>
          <a:ext cx="177294" cy="152991"/>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08C4531-EA85-2C47-A422-F89262FCFBCE}">
      <dsp:nvSpPr>
        <dsp:cNvPr id="0" name=""/>
        <dsp:cNvSpPr/>
      </dsp:nvSpPr>
      <dsp:spPr>
        <a:xfrm>
          <a:off x="7356087" y="3232291"/>
          <a:ext cx="1519899" cy="1305099"/>
        </a:xfrm>
        <a:prstGeom prst="hexagon">
          <a:avLst>
            <a:gd name="adj" fmla="val 25000"/>
            <a:gd name="vf" fmla="val 115470"/>
          </a:avLst>
        </a:prstGeom>
        <a:solidFill>
          <a:schemeClr val="accent4">
            <a:lumMod val="75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2EB330CB-30BF-114C-87AC-A74EED3D2575}">
      <dsp:nvSpPr>
        <dsp:cNvPr id="0" name=""/>
        <dsp:cNvSpPr/>
      </dsp:nvSpPr>
      <dsp:spPr>
        <a:xfrm>
          <a:off x="7789730" y="3582639"/>
          <a:ext cx="177294" cy="152991"/>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537D8B5-1993-1C40-AB68-DB5AE73B3F80}">
      <dsp:nvSpPr>
        <dsp:cNvPr id="0" name=""/>
        <dsp:cNvSpPr/>
      </dsp:nvSpPr>
      <dsp:spPr>
        <a:xfrm>
          <a:off x="7109180" y="739272"/>
          <a:ext cx="1519899" cy="1305099"/>
        </a:xfrm>
        <a:prstGeom prst="hexagon">
          <a:avLst>
            <a:gd name="adj" fmla="val 25000"/>
            <a:gd name="vf" fmla="val 115470"/>
          </a:avLst>
        </a:prstGeom>
        <a:solidFill>
          <a:schemeClr val="accent2"/>
        </a:soli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003461"/>
              </a:solidFill>
            </a:rPr>
            <a:t>Agency Interaction</a:t>
          </a:r>
        </a:p>
      </dsp:txBody>
      <dsp:txXfrm>
        <a:off x="7344597" y="941418"/>
        <a:ext cx="1049066" cy="900807"/>
      </dsp:txXfrm>
    </dsp:sp>
    <dsp:sp modelId="{A0183295-A18E-9E4A-BADE-C4BB21BF578D}">
      <dsp:nvSpPr>
        <dsp:cNvPr id="0" name=""/>
        <dsp:cNvSpPr/>
      </dsp:nvSpPr>
      <dsp:spPr>
        <a:xfrm>
          <a:off x="7776688" y="3462629"/>
          <a:ext cx="177294" cy="152991"/>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4C5D1C7-911B-774E-9B67-9386015DECF2}">
      <dsp:nvSpPr>
        <dsp:cNvPr id="0" name=""/>
        <dsp:cNvSpPr/>
      </dsp:nvSpPr>
      <dsp:spPr>
        <a:xfrm>
          <a:off x="5832712" y="2835669"/>
          <a:ext cx="1461429" cy="1266990"/>
        </a:xfrm>
        <a:prstGeom prst="hexagon">
          <a:avLst>
            <a:gd name="adj" fmla="val 25000"/>
            <a:gd name="vf" fmla="val 115470"/>
          </a:avLst>
        </a:prstGeom>
        <a:solidFill>
          <a:schemeClr val="accent4">
            <a:lumMod val="75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54275687-5993-EA44-A0E5-3ECED799A27E}">
      <dsp:nvSpPr>
        <dsp:cNvPr id="0" name=""/>
        <dsp:cNvSpPr/>
      </dsp:nvSpPr>
      <dsp:spPr>
        <a:xfrm>
          <a:off x="7906108" y="3698205"/>
          <a:ext cx="177294" cy="152991"/>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5DDA711-CE03-CF41-9DD1-4116D137C116}">
      <dsp:nvSpPr>
        <dsp:cNvPr id="0" name=""/>
        <dsp:cNvSpPr/>
      </dsp:nvSpPr>
      <dsp:spPr>
        <a:xfrm>
          <a:off x="3242016" y="2888632"/>
          <a:ext cx="1519899" cy="1305099"/>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en-US" sz="1600" kern="1200" dirty="0" err="1">
              <a:solidFill>
                <a:schemeClr val="accent2">
                  <a:lumMod val="40000"/>
                  <a:lumOff val="60000"/>
                </a:schemeClr>
              </a:solidFill>
            </a:rPr>
            <a:t>EuroSCA</a:t>
          </a:r>
          <a:endParaRPr lang="en-US" sz="1600" kern="1200" dirty="0">
            <a:solidFill>
              <a:schemeClr val="accent2">
                <a:lumMod val="40000"/>
                <a:lumOff val="60000"/>
              </a:schemeClr>
            </a:solidFill>
          </a:endParaRPr>
        </a:p>
      </dsp:txBody>
      <dsp:txXfrm>
        <a:off x="3477433" y="3090778"/>
        <a:ext cx="1049066" cy="900807"/>
      </dsp:txXfrm>
    </dsp:sp>
    <dsp:sp modelId="{A8965166-C118-6145-8C08-B2A7506D29CB}">
      <dsp:nvSpPr>
        <dsp:cNvPr id="0" name=""/>
        <dsp:cNvSpPr/>
      </dsp:nvSpPr>
      <dsp:spPr>
        <a:xfrm>
          <a:off x="8200434" y="3741466"/>
          <a:ext cx="177294" cy="152991"/>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2E5E86A7-5117-964C-9997-A1C024E059A1}">
      <dsp:nvSpPr>
        <dsp:cNvPr id="0" name=""/>
        <dsp:cNvSpPr/>
      </dsp:nvSpPr>
      <dsp:spPr>
        <a:xfrm>
          <a:off x="1934870" y="3614234"/>
          <a:ext cx="1519899" cy="1305099"/>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32000" b="-32000"/>
          </a:stretch>
        </a:blip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B8F55291-6C65-9347-85A1-18C04CEBF3BC}">
      <dsp:nvSpPr>
        <dsp:cNvPr id="0" name=""/>
        <dsp:cNvSpPr/>
      </dsp:nvSpPr>
      <dsp:spPr>
        <a:xfrm>
          <a:off x="7506531" y="3746736"/>
          <a:ext cx="177294" cy="152991"/>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7C8DE6-DF53-514C-A6A4-23E26176B7D5}">
      <dsp:nvSpPr>
        <dsp:cNvPr id="0" name=""/>
        <dsp:cNvSpPr/>
      </dsp:nvSpPr>
      <dsp:spPr>
        <a:xfrm>
          <a:off x="1374164" y="-32039"/>
          <a:ext cx="5379671" cy="5379671"/>
        </a:xfrm>
        <a:prstGeom prst="circularArrow">
          <a:avLst>
            <a:gd name="adj1" fmla="val 5544"/>
            <a:gd name="adj2" fmla="val 330680"/>
            <a:gd name="adj3" fmla="val 13767645"/>
            <a:gd name="adj4" fmla="val 17391005"/>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1F38DD-8F22-864A-AF60-5FDC872945A2}">
      <dsp:nvSpPr>
        <dsp:cNvPr id="0" name=""/>
        <dsp:cNvSpPr/>
      </dsp:nvSpPr>
      <dsp:spPr>
        <a:xfrm>
          <a:off x="2799953" y="2274"/>
          <a:ext cx="2528093" cy="12640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Optimal Trial Design for BHV4157-206</a:t>
          </a:r>
        </a:p>
      </dsp:txBody>
      <dsp:txXfrm>
        <a:off x="2861659" y="63980"/>
        <a:ext cx="2404681" cy="1140634"/>
      </dsp:txXfrm>
    </dsp:sp>
    <dsp:sp modelId="{C816C7B7-1496-3C46-B6CA-59E9BC9BB21F}">
      <dsp:nvSpPr>
        <dsp:cNvPr id="0" name=""/>
        <dsp:cNvSpPr/>
      </dsp:nvSpPr>
      <dsp:spPr>
        <a:xfrm>
          <a:off x="4981774" y="1587460"/>
          <a:ext cx="2528093" cy="12640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Lessons from 201</a:t>
          </a:r>
        </a:p>
      </dsp:txBody>
      <dsp:txXfrm>
        <a:off x="5043480" y="1649166"/>
        <a:ext cx="2404681" cy="1140634"/>
      </dsp:txXfrm>
    </dsp:sp>
    <dsp:sp modelId="{EBB101AA-A546-1544-967D-B1D972C9FBB5}">
      <dsp:nvSpPr>
        <dsp:cNvPr id="0" name=""/>
        <dsp:cNvSpPr/>
      </dsp:nvSpPr>
      <dsp:spPr>
        <a:xfrm>
          <a:off x="4148393" y="4152345"/>
          <a:ext cx="2528093" cy="12640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Natural History Studies</a:t>
          </a:r>
        </a:p>
      </dsp:txBody>
      <dsp:txXfrm>
        <a:off x="4210099" y="4214051"/>
        <a:ext cx="2404681" cy="1140634"/>
      </dsp:txXfrm>
    </dsp:sp>
    <dsp:sp modelId="{AC831C7B-660A-3B44-9A28-F3C53B47CEF3}">
      <dsp:nvSpPr>
        <dsp:cNvPr id="0" name=""/>
        <dsp:cNvSpPr/>
      </dsp:nvSpPr>
      <dsp:spPr>
        <a:xfrm>
          <a:off x="1451513" y="4152345"/>
          <a:ext cx="2528093" cy="12640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Optimize primary efficacy assessment</a:t>
          </a:r>
        </a:p>
      </dsp:txBody>
      <dsp:txXfrm>
        <a:off x="1513219" y="4214051"/>
        <a:ext cx="2404681" cy="1140634"/>
      </dsp:txXfrm>
    </dsp:sp>
    <dsp:sp modelId="{D66B8925-E60A-C346-997B-6E0840935DF6}">
      <dsp:nvSpPr>
        <dsp:cNvPr id="0" name=""/>
        <dsp:cNvSpPr/>
      </dsp:nvSpPr>
      <dsp:spPr>
        <a:xfrm>
          <a:off x="618131" y="1587460"/>
          <a:ext cx="2528093" cy="12640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Align with FDA</a:t>
          </a:r>
        </a:p>
      </dsp:txBody>
      <dsp:txXfrm>
        <a:off x="679837" y="1649166"/>
        <a:ext cx="2404681" cy="11406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48E499-CE44-2C47-B033-A364C16FA095}">
      <dsp:nvSpPr>
        <dsp:cNvPr id="0" name=""/>
        <dsp:cNvSpPr/>
      </dsp:nvSpPr>
      <dsp:spPr>
        <a:xfrm rot="5400000">
          <a:off x="7299828" y="-2904389"/>
          <a:ext cx="1355526" cy="750832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Patient Identification: NAF online resources and membership; genetic counseling/testing initiative; NAF educational campaign</a:t>
          </a:r>
        </a:p>
        <a:p>
          <a:pPr marL="228600" lvl="1" indent="-228600" algn="l" defTabSz="889000">
            <a:lnSpc>
              <a:spcPct val="90000"/>
            </a:lnSpc>
            <a:spcBef>
              <a:spcPct val="0"/>
            </a:spcBef>
            <a:spcAft>
              <a:spcPct val="15000"/>
            </a:spcAft>
            <a:buChar char="•"/>
          </a:pPr>
          <a:r>
            <a:rPr lang="en-US" sz="2000" kern="1200" dirty="0"/>
            <a:t>Natural history studies, biospecimen collection/biomarkers; clinical endpoint development</a:t>
          </a:r>
        </a:p>
      </dsp:txBody>
      <dsp:txXfrm rot="-5400000">
        <a:off x="4223431" y="238179"/>
        <a:ext cx="7442150" cy="1223184"/>
      </dsp:txXfrm>
    </dsp:sp>
    <dsp:sp modelId="{DF0A8339-79CF-AA4A-A546-8889C7F5A3B3}">
      <dsp:nvSpPr>
        <dsp:cNvPr id="0" name=""/>
        <dsp:cNvSpPr/>
      </dsp:nvSpPr>
      <dsp:spPr>
        <a:xfrm>
          <a:off x="0" y="2567"/>
          <a:ext cx="4223430" cy="169440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Clinical Trial Readiness</a:t>
          </a:r>
        </a:p>
      </dsp:txBody>
      <dsp:txXfrm>
        <a:off x="82714" y="85281"/>
        <a:ext cx="4058002" cy="1528980"/>
      </dsp:txXfrm>
    </dsp:sp>
    <dsp:sp modelId="{8DC5D514-5614-E048-80DB-CC0D0127F987}">
      <dsp:nvSpPr>
        <dsp:cNvPr id="0" name=""/>
        <dsp:cNvSpPr/>
      </dsp:nvSpPr>
      <dsp:spPr>
        <a:xfrm rot="5400000">
          <a:off x="7299828" y="-1125260"/>
          <a:ext cx="1355526" cy="750832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Advocacy at the regulatory level</a:t>
          </a:r>
        </a:p>
      </dsp:txBody>
      <dsp:txXfrm rot="-5400000">
        <a:off x="4223431" y="2017308"/>
        <a:ext cx="7442150" cy="1223184"/>
      </dsp:txXfrm>
    </dsp:sp>
    <dsp:sp modelId="{C64F297B-8EED-6B45-B831-6116498963C0}">
      <dsp:nvSpPr>
        <dsp:cNvPr id="0" name=""/>
        <dsp:cNvSpPr/>
      </dsp:nvSpPr>
      <dsp:spPr>
        <a:xfrm>
          <a:off x="0" y="1781695"/>
          <a:ext cx="4223430" cy="169440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Regulatory Acceptance</a:t>
          </a:r>
        </a:p>
      </dsp:txBody>
      <dsp:txXfrm>
        <a:off x="82714" y="1864409"/>
        <a:ext cx="4058002" cy="1528980"/>
      </dsp:txXfrm>
    </dsp:sp>
    <dsp:sp modelId="{A7FFC057-FDF8-5E45-99D2-51114B9623E2}">
      <dsp:nvSpPr>
        <dsp:cNvPr id="0" name=""/>
        <dsp:cNvSpPr/>
      </dsp:nvSpPr>
      <dsp:spPr>
        <a:xfrm rot="5400000">
          <a:off x="7299828" y="653867"/>
          <a:ext cx="1355526" cy="750832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Epidemiology</a:t>
          </a:r>
        </a:p>
        <a:p>
          <a:pPr marL="228600" lvl="1" indent="-228600" algn="l" defTabSz="889000">
            <a:lnSpc>
              <a:spcPct val="90000"/>
            </a:lnSpc>
            <a:spcBef>
              <a:spcPct val="0"/>
            </a:spcBef>
            <a:spcAft>
              <a:spcPct val="15000"/>
            </a:spcAft>
            <a:buChar char="•"/>
          </a:pPr>
          <a:r>
            <a:rPr lang="en-US" sz="2000" kern="1200" dirty="0"/>
            <a:t>Payers and budget holders have competing priorities</a:t>
          </a:r>
        </a:p>
      </dsp:txBody>
      <dsp:txXfrm rot="-5400000">
        <a:off x="4223431" y="3796436"/>
        <a:ext cx="7442150" cy="1223184"/>
      </dsp:txXfrm>
    </dsp:sp>
    <dsp:sp modelId="{7C1FFAD9-0856-BB43-9A96-8233BC25AC32}">
      <dsp:nvSpPr>
        <dsp:cNvPr id="0" name=""/>
        <dsp:cNvSpPr/>
      </dsp:nvSpPr>
      <dsp:spPr>
        <a:xfrm>
          <a:off x="0" y="3560824"/>
          <a:ext cx="4223430" cy="169440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Post-Approval</a:t>
          </a:r>
        </a:p>
      </dsp:txBody>
      <dsp:txXfrm>
        <a:off x="82714" y="3643538"/>
        <a:ext cx="4058002" cy="1528980"/>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343B1A1-F4AE-304F-A943-C32D9750DA4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23B71CE-9FD6-6748-82E5-47EEEDD049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92982FE-01C3-944A-80CD-6C9D7E3C9B20}" type="datetimeFigureOut">
              <a:rPr lang="en-US" smtClean="0"/>
              <a:t>3/7/22</a:t>
            </a:fld>
            <a:endParaRPr lang="en-US"/>
          </a:p>
        </p:txBody>
      </p:sp>
      <p:sp>
        <p:nvSpPr>
          <p:cNvPr id="4" name="Footer Placeholder 3">
            <a:extLst>
              <a:ext uri="{FF2B5EF4-FFF2-40B4-BE49-F238E27FC236}">
                <a16:creationId xmlns:a16="http://schemas.microsoft.com/office/drawing/2014/main" id="{82DBB8D6-3F89-194C-88BE-919D57E21E2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0B58780-A6F3-D64B-9982-F68A09C1DDC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1B2EA30-1988-E040-ACA8-60F6E72872C7}" type="slidenum">
              <a:rPr lang="en-US" smtClean="0"/>
              <a:t>‹#›</a:t>
            </a:fld>
            <a:endParaRPr lang="en-US"/>
          </a:p>
        </p:txBody>
      </p:sp>
    </p:spTree>
    <p:extLst>
      <p:ext uri="{BB962C8B-B14F-4D97-AF65-F5344CB8AC3E}">
        <p14:creationId xmlns:p14="http://schemas.microsoft.com/office/powerpoint/2010/main" val="31463208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4DEB3F-F4EA-6D40-BDB9-26A95FB2B162}" type="datetimeFigureOut">
              <a:rPr lang="en-US" smtClean="0"/>
              <a:t>3/7/22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7EA651-83F3-2143-84B1-1F0839765393}" type="slidenum">
              <a:rPr lang="en-US" smtClean="0"/>
              <a:t>‹#›</a:t>
            </a:fld>
            <a:endParaRPr lang="en-US"/>
          </a:p>
        </p:txBody>
      </p:sp>
    </p:spTree>
    <p:extLst>
      <p:ext uri="{BB962C8B-B14F-4D97-AF65-F5344CB8AC3E}">
        <p14:creationId xmlns:p14="http://schemas.microsoft.com/office/powerpoint/2010/main" val="3517224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7EA651-83F3-2143-84B1-1F0839765393}" type="slidenum">
              <a:rPr lang="en-US" smtClean="0"/>
              <a:t>3</a:t>
            </a:fld>
            <a:endParaRPr lang="en-US"/>
          </a:p>
        </p:txBody>
      </p:sp>
    </p:spTree>
    <p:extLst>
      <p:ext uri="{BB962C8B-B14F-4D97-AF65-F5344CB8AC3E}">
        <p14:creationId xmlns:p14="http://schemas.microsoft.com/office/powerpoint/2010/main" val="414534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7EA651-83F3-2143-84B1-1F0839765393}" type="slidenum">
              <a:rPr lang="en-US" smtClean="0"/>
              <a:t>19</a:t>
            </a:fld>
            <a:endParaRPr lang="en-US"/>
          </a:p>
        </p:txBody>
      </p:sp>
    </p:spTree>
    <p:extLst>
      <p:ext uri="{BB962C8B-B14F-4D97-AF65-F5344CB8AC3E}">
        <p14:creationId xmlns:p14="http://schemas.microsoft.com/office/powerpoint/2010/main" val="3062145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Clinical readiness: what do we need to have in place to conduct a clinical trial</a:t>
            </a:r>
          </a:p>
          <a:p>
            <a:r>
              <a:rPr lang="en-US" dirty="0"/>
              <a:t>	What are the specific challenges we face when studying a rare disease/ what are our specific challenges to SCA</a:t>
            </a:r>
          </a:p>
          <a:p>
            <a:endParaRPr lang="en-US" dirty="0"/>
          </a:p>
          <a:p>
            <a:r>
              <a:rPr lang="en-US" dirty="0"/>
              <a:t>What do we need?</a:t>
            </a:r>
          </a:p>
          <a:p>
            <a:pPr marL="171450" indent="-171450">
              <a:buFont typeface="Arial" panose="020B0604020202020204" pitchFamily="34" charset="0"/>
              <a:buChar char="•"/>
            </a:pPr>
            <a:r>
              <a:rPr lang="en-US" dirty="0"/>
              <a:t>An understanding of the natural clinical course of the disease being studied</a:t>
            </a:r>
          </a:p>
          <a:p>
            <a:pPr marL="1085850" lvl="2" indent="-171450">
              <a:buFont typeface="Arial" panose="020B0604020202020204" pitchFamily="34" charset="0"/>
              <a:buChar char="•"/>
            </a:pPr>
            <a:r>
              <a:rPr lang="en-US" dirty="0"/>
              <a:t>Mention heterogeneity</a:t>
            </a:r>
          </a:p>
          <a:p>
            <a:pPr marL="171450" lvl="0" indent="-171450">
              <a:buFont typeface="Arial" panose="020B0604020202020204" pitchFamily="34" charset="0"/>
              <a:buChar char="•"/>
            </a:pPr>
            <a:r>
              <a:rPr lang="en-US" dirty="0"/>
              <a:t>Ways to measure a clinical change in the disease:  is it getting worse/better?</a:t>
            </a:r>
          </a:p>
          <a:p>
            <a:pPr marL="1085850" lvl="2" indent="-171450">
              <a:buFont typeface="Arial" panose="020B0604020202020204" pitchFamily="34" charset="0"/>
              <a:buChar char="•"/>
            </a:pPr>
            <a:r>
              <a:rPr lang="en-US" dirty="0"/>
              <a:t>Qualitative COA’s</a:t>
            </a:r>
          </a:p>
          <a:p>
            <a:pPr marL="1085850" lvl="2" indent="-171450">
              <a:buFont typeface="Arial" panose="020B0604020202020204" pitchFamily="34" charset="0"/>
              <a:buChar char="•"/>
            </a:pPr>
            <a:r>
              <a:rPr lang="en-US" dirty="0" err="1"/>
              <a:t>Quantitavie</a:t>
            </a:r>
            <a:r>
              <a:rPr lang="en-US" dirty="0"/>
              <a:t> measurements</a:t>
            </a:r>
          </a:p>
          <a:p>
            <a:endParaRPr lang="en-US" dirty="0"/>
          </a:p>
        </p:txBody>
      </p:sp>
      <p:sp>
        <p:nvSpPr>
          <p:cNvPr id="4" name="Slide Number Placeholder 3"/>
          <p:cNvSpPr>
            <a:spLocks noGrp="1"/>
          </p:cNvSpPr>
          <p:nvPr>
            <p:ph type="sldNum" sz="quarter" idx="5"/>
          </p:nvPr>
        </p:nvSpPr>
        <p:spPr/>
        <p:txBody>
          <a:bodyPr/>
          <a:lstStyle/>
          <a:p>
            <a:fld id="{6C7EA651-83F3-2143-84B1-1F0839765393}" type="slidenum">
              <a:rPr lang="en-US" smtClean="0"/>
              <a:t>7</a:t>
            </a:fld>
            <a:endParaRPr lang="en-US"/>
          </a:p>
        </p:txBody>
      </p:sp>
    </p:spTree>
    <p:extLst>
      <p:ext uri="{BB962C8B-B14F-4D97-AF65-F5344CB8AC3E}">
        <p14:creationId xmlns:p14="http://schemas.microsoft.com/office/powerpoint/2010/main" val="253890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all the obvious things we talked about, but I want to highlight the need for the patient voice and patient </a:t>
            </a:r>
            <a:r>
              <a:rPr lang="en-US" dirty="0" err="1"/>
              <a:t>advovacy</a:t>
            </a:r>
            <a:r>
              <a:rPr lang="en-US" dirty="0"/>
              <a:t> and how the FDA encourages this</a:t>
            </a:r>
          </a:p>
        </p:txBody>
      </p:sp>
      <p:sp>
        <p:nvSpPr>
          <p:cNvPr id="4" name="Slide Number Placeholder 3"/>
          <p:cNvSpPr>
            <a:spLocks noGrp="1"/>
          </p:cNvSpPr>
          <p:nvPr>
            <p:ph type="sldNum" sz="quarter" idx="5"/>
          </p:nvPr>
        </p:nvSpPr>
        <p:spPr/>
        <p:txBody>
          <a:bodyPr/>
          <a:lstStyle/>
          <a:p>
            <a:fld id="{6C7EA651-83F3-2143-84B1-1F0839765393}" type="slidenum">
              <a:rPr lang="en-US" smtClean="0"/>
              <a:t>8</a:t>
            </a:fld>
            <a:endParaRPr lang="en-US"/>
          </a:p>
        </p:txBody>
      </p:sp>
    </p:spTree>
    <p:extLst>
      <p:ext uri="{BB962C8B-B14F-4D97-AF65-F5344CB8AC3E}">
        <p14:creationId xmlns:p14="http://schemas.microsoft.com/office/powerpoint/2010/main" val="3325465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to address the again the importance of non interventional trials as a stepping stone to drug development…why are the natural hx and observational studies so important, other than the obvious reason that they advance the field by accumulating information and knowledge about the given disorder</a:t>
            </a:r>
          </a:p>
          <a:p>
            <a:endParaRPr lang="en-US" dirty="0"/>
          </a:p>
          <a:p>
            <a:r>
              <a:rPr lang="en-US" dirty="0"/>
              <a:t>Importance of understanding the heterogeneity of SCA: at what point in disease are you seeing progression, </a:t>
            </a:r>
            <a:r>
              <a:rPr lang="en-US" dirty="0" err="1"/>
              <a:t>etc</a:t>
            </a:r>
            <a:endParaRPr lang="en-US" dirty="0"/>
          </a:p>
        </p:txBody>
      </p:sp>
      <p:sp>
        <p:nvSpPr>
          <p:cNvPr id="4" name="Slide Number Placeholder 3"/>
          <p:cNvSpPr>
            <a:spLocks noGrp="1"/>
          </p:cNvSpPr>
          <p:nvPr>
            <p:ph type="sldNum" sz="quarter" idx="5"/>
          </p:nvPr>
        </p:nvSpPr>
        <p:spPr/>
        <p:txBody>
          <a:bodyPr/>
          <a:lstStyle/>
          <a:p>
            <a:fld id="{6C7EA651-83F3-2143-84B1-1F0839765393}" type="slidenum">
              <a:rPr lang="en-US" smtClean="0"/>
              <a:t>9</a:t>
            </a:fld>
            <a:endParaRPr lang="en-US"/>
          </a:p>
        </p:txBody>
      </p:sp>
    </p:spTree>
    <p:extLst>
      <p:ext uri="{BB962C8B-B14F-4D97-AF65-F5344CB8AC3E}">
        <p14:creationId xmlns:p14="http://schemas.microsoft.com/office/powerpoint/2010/main" val="961791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What is a clinical trial and who conducts it?</a:t>
            </a:r>
          </a:p>
          <a:p>
            <a:r>
              <a:rPr lang="en-US" sz="2800" dirty="0"/>
              <a:t>Phase 3…need numbers for power</a:t>
            </a:r>
          </a:p>
          <a:p>
            <a:r>
              <a:rPr lang="en-US" sz="2800" dirty="0"/>
              <a:t>Mandated in vitro/in vivo studies provide</a:t>
            </a:r>
          </a:p>
          <a:p>
            <a:pPr lvl="1">
              <a:buFont typeface="Wingdings" pitchFamily="2" charset="2"/>
              <a:buChar char="Ø"/>
            </a:pPr>
            <a:r>
              <a:rPr lang="en-US" sz="2200" dirty="0"/>
              <a:t>Evidence of safety</a:t>
            </a:r>
          </a:p>
          <a:p>
            <a:pPr lvl="1">
              <a:buFont typeface="Wingdings" pitchFamily="2" charset="2"/>
              <a:buChar char="Ø"/>
            </a:pPr>
            <a:r>
              <a:rPr lang="en-US" sz="2200" dirty="0"/>
              <a:t>Mechanism of action</a:t>
            </a:r>
          </a:p>
          <a:p>
            <a:pPr lvl="1">
              <a:buFont typeface="Wingdings" pitchFamily="2" charset="2"/>
              <a:buChar char="Ø"/>
            </a:pPr>
            <a:r>
              <a:rPr lang="en-US" sz="2200" dirty="0"/>
              <a:t>PK</a:t>
            </a:r>
          </a:p>
          <a:p>
            <a:pPr lvl="1">
              <a:buFont typeface="Wingdings" pitchFamily="2" charset="2"/>
              <a:buChar char="Ø"/>
            </a:pPr>
            <a:r>
              <a:rPr lang="en-US" sz="2200" dirty="0"/>
              <a:t>Drug metabolism</a:t>
            </a:r>
          </a:p>
          <a:p>
            <a:r>
              <a:rPr lang="en-US" sz="2800" dirty="0"/>
              <a:t>Provides important rationale for:</a:t>
            </a:r>
          </a:p>
          <a:p>
            <a:pPr lvl="1">
              <a:buFont typeface="Wingdings" pitchFamily="2" charset="2"/>
              <a:buChar char="Ø"/>
            </a:pPr>
            <a:r>
              <a:rPr lang="en-US" sz="2200" dirty="0"/>
              <a:t>Dose selection</a:t>
            </a:r>
          </a:p>
          <a:p>
            <a:pPr lvl="1">
              <a:buFont typeface="Wingdings" pitchFamily="2" charset="2"/>
              <a:buChar char="Ø"/>
            </a:pPr>
            <a:r>
              <a:rPr lang="en-US" sz="2200" dirty="0"/>
              <a:t>Dose regimen</a:t>
            </a:r>
          </a:p>
          <a:p>
            <a:pPr lvl="1">
              <a:buFont typeface="Wingdings" pitchFamily="2" charset="2"/>
              <a:buChar char="Ø"/>
            </a:pPr>
            <a:r>
              <a:rPr lang="en-US" sz="2200" dirty="0"/>
              <a:t>Route of administration</a:t>
            </a:r>
          </a:p>
          <a:p>
            <a:pPr lvl="1">
              <a:buFont typeface="Wingdings" pitchFamily="2" charset="2"/>
              <a:buChar char="Ø"/>
            </a:pPr>
            <a:r>
              <a:rPr lang="en-US" sz="2200" dirty="0"/>
              <a:t>Guidance of safety assessments</a:t>
            </a:r>
          </a:p>
          <a:p>
            <a:pPr lvl="1">
              <a:buFont typeface="Wingdings" pitchFamily="2" charset="2"/>
              <a:buChar char="Ø"/>
            </a:pPr>
            <a:endParaRPr lang="en-US" sz="2200" dirty="0"/>
          </a:p>
          <a:p>
            <a:endParaRPr lang="en-US" dirty="0"/>
          </a:p>
        </p:txBody>
      </p:sp>
      <p:sp>
        <p:nvSpPr>
          <p:cNvPr id="4" name="Slide Number Placeholder 3"/>
          <p:cNvSpPr>
            <a:spLocks noGrp="1"/>
          </p:cNvSpPr>
          <p:nvPr>
            <p:ph type="sldNum" sz="quarter" idx="5"/>
          </p:nvPr>
        </p:nvSpPr>
        <p:spPr/>
        <p:txBody>
          <a:bodyPr/>
          <a:lstStyle/>
          <a:p>
            <a:fld id="{6C7EA651-83F3-2143-84B1-1F0839765393}" type="slidenum">
              <a:rPr lang="en-US" smtClean="0"/>
              <a:t>10</a:t>
            </a:fld>
            <a:endParaRPr lang="en-US"/>
          </a:p>
        </p:txBody>
      </p:sp>
    </p:spTree>
    <p:extLst>
      <p:ext uri="{BB962C8B-B14F-4D97-AF65-F5344CB8AC3E}">
        <p14:creationId xmlns:p14="http://schemas.microsoft.com/office/powerpoint/2010/main" val="806014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process we just talked about takes a long time, requires collaboration of researchers across the field, and costs a lot of money</a:t>
            </a:r>
          </a:p>
          <a:p>
            <a:r>
              <a:rPr lang="en-US" dirty="0"/>
              <a:t>estimated the cost of bringing a new drug from the beginning of the research process to the market at </a:t>
            </a:r>
            <a:r>
              <a:rPr lang="en-US" dirty="0">
                <a:solidFill>
                  <a:srgbClr val="C00000"/>
                </a:solidFill>
              </a:rPr>
              <a:t>$2.6 billion</a:t>
            </a:r>
            <a:r>
              <a:rPr lang="en-US" dirty="0"/>
              <a:t>.</a:t>
            </a:r>
          </a:p>
          <a:p>
            <a:r>
              <a:rPr lang="en-US" dirty="0"/>
              <a:t>For Phase III Trials alone, it has been estimated that costs can be as high as </a:t>
            </a:r>
            <a:r>
              <a:rPr lang="en-US" dirty="0">
                <a:solidFill>
                  <a:srgbClr val="C00000"/>
                </a:solidFill>
              </a:rPr>
              <a:t>$40 to $60 </a:t>
            </a:r>
            <a:r>
              <a:rPr lang="en-US" dirty="0"/>
              <a:t>million.</a:t>
            </a:r>
          </a:p>
          <a:p>
            <a:r>
              <a:rPr lang="en-US" dirty="0"/>
              <a:t>The cost of developing a specific drug is dependent on the prevalence of the disease it is intended to treat (how common that disease is in the population) as well as the complexity of the disease.  This can affect how long it takes to enroll enough patient volunteers, as well as the general medical costs of taking care of patients in the research trial.</a:t>
            </a:r>
          </a:p>
          <a:p>
            <a:endParaRPr lang="en-US" dirty="0"/>
          </a:p>
        </p:txBody>
      </p:sp>
      <p:sp>
        <p:nvSpPr>
          <p:cNvPr id="4" name="Slide Number Placeholder 3"/>
          <p:cNvSpPr>
            <a:spLocks noGrp="1"/>
          </p:cNvSpPr>
          <p:nvPr>
            <p:ph type="sldNum" sz="quarter" idx="5"/>
          </p:nvPr>
        </p:nvSpPr>
        <p:spPr/>
        <p:txBody>
          <a:bodyPr/>
          <a:lstStyle/>
          <a:p>
            <a:fld id="{6C7EA651-83F3-2143-84B1-1F0839765393}" type="slidenum">
              <a:rPr lang="en-US" smtClean="0"/>
              <a:t>11</a:t>
            </a:fld>
            <a:endParaRPr lang="en-US"/>
          </a:p>
        </p:txBody>
      </p:sp>
    </p:spTree>
    <p:extLst>
      <p:ext uri="{BB962C8B-B14F-4D97-AF65-F5344CB8AC3E}">
        <p14:creationId xmlns:p14="http://schemas.microsoft.com/office/powerpoint/2010/main" val="4200560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study highlights the importance of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 failed trial: what do we learn from any trial, regardless of its success. (will talk about that more in the next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the natural history studies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the patient voice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7EA651-83F3-2143-84B1-1F08397653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7267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7EA651-83F3-2143-84B1-1F0839765393}" type="slidenum">
              <a:rPr lang="en-US" smtClean="0"/>
              <a:t>15</a:t>
            </a:fld>
            <a:endParaRPr lang="en-US"/>
          </a:p>
        </p:txBody>
      </p:sp>
    </p:spTree>
    <p:extLst>
      <p:ext uri="{BB962C8B-B14F-4D97-AF65-F5344CB8AC3E}">
        <p14:creationId xmlns:p14="http://schemas.microsoft.com/office/powerpoint/2010/main" val="910461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message here is that, in the rare disease space, it is particularly challenging to optimize the design of a clinical trial and that you need to incorporate…</a:t>
            </a:r>
          </a:p>
        </p:txBody>
      </p:sp>
      <p:sp>
        <p:nvSpPr>
          <p:cNvPr id="4" name="Slide Number Placeholder 3"/>
          <p:cNvSpPr>
            <a:spLocks noGrp="1"/>
          </p:cNvSpPr>
          <p:nvPr>
            <p:ph type="sldNum" sz="quarter" idx="5"/>
          </p:nvPr>
        </p:nvSpPr>
        <p:spPr/>
        <p:txBody>
          <a:bodyPr/>
          <a:lstStyle/>
          <a:p>
            <a:fld id="{6C7EA651-83F3-2143-84B1-1F0839765393}" type="slidenum">
              <a:rPr lang="en-US" smtClean="0"/>
              <a:t>16</a:t>
            </a:fld>
            <a:endParaRPr lang="en-US"/>
          </a:p>
        </p:txBody>
      </p:sp>
    </p:spTree>
    <p:extLst>
      <p:ext uri="{BB962C8B-B14F-4D97-AF65-F5344CB8AC3E}">
        <p14:creationId xmlns:p14="http://schemas.microsoft.com/office/powerpoint/2010/main" val="8070125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18547BB-9F79-6342-9C18-EC8A8C7E84EB}"/>
              </a:ext>
            </a:extLst>
          </p:cNvPr>
          <p:cNvPicPr>
            <a:picLocks noChangeAspect="1"/>
          </p:cNvPicPr>
          <p:nvPr userDrawn="1"/>
        </p:nvPicPr>
        <p:blipFill rotWithShape="1">
          <a:blip r:embed="rId2"/>
          <a:srcRect t="8151"/>
          <a:stretch/>
        </p:blipFill>
        <p:spPr>
          <a:xfrm flipH="1">
            <a:off x="0" y="0"/>
            <a:ext cx="12192000" cy="6296722"/>
          </a:xfrm>
          <a:prstGeom prst="rect">
            <a:avLst/>
          </a:prstGeom>
        </p:spPr>
      </p:pic>
      <p:sp>
        <p:nvSpPr>
          <p:cNvPr id="15" name="Rectangle 14">
            <a:extLst>
              <a:ext uri="{FF2B5EF4-FFF2-40B4-BE49-F238E27FC236}">
                <a16:creationId xmlns:a16="http://schemas.microsoft.com/office/drawing/2014/main" id="{12BC5EAC-4602-2A4F-8650-B1B0F9FCBA6E}"/>
              </a:ext>
            </a:extLst>
          </p:cNvPr>
          <p:cNvSpPr/>
          <p:nvPr userDrawn="1"/>
        </p:nvSpPr>
        <p:spPr>
          <a:xfrm>
            <a:off x="0" y="5164896"/>
            <a:ext cx="12192000" cy="16931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pic>
        <p:nvPicPr>
          <p:cNvPr id="17" name="Picture 16">
            <a:extLst>
              <a:ext uri="{FF2B5EF4-FFF2-40B4-BE49-F238E27FC236}">
                <a16:creationId xmlns:a16="http://schemas.microsoft.com/office/drawing/2014/main" id="{351B3E4B-1C92-4B4F-ABD8-DE12B170B0F0}"/>
              </a:ext>
            </a:extLst>
          </p:cNvPr>
          <p:cNvPicPr>
            <a:picLocks/>
          </p:cNvPicPr>
          <p:nvPr userDrawn="1"/>
        </p:nvPicPr>
        <p:blipFill>
          <a:blip r:embed="rId3" cstate="email">
            <a:extLst>
              <a:ext uri="{28A0092B-C50C-407E-A947-70E740481C1C}">
                <a14:useLocalDpi xmlns:a14="http://schemas.microsoft.com/office/drawing/2010/main"/>
              </a:ext>
            </a:extLst>
          </a:blip>
          <a:stretch>
            <a:fillRect/>
          </a:stretch>
        </p:blipFill>
        <p:spPr>
          <a:xfrm>
            <a:off x="223520" y="5164896"/>
            <a:ext cx="12192000" cy="182880"/>
          </a:xfrm>
          <a:prstGeom prst="rect">
            <a:avLst/>
          </a:prstGeom>
        </p:spPr>
      </p:pic>
      <p:sp>
        <p:nvSpPr>
          <p:cNvPr id="12" name="Rectangle 11">
            <a:extLst>
              <a:ext uri="{FF2B5EF4-FFF2-40B4-BE49-F238E27FC236}">
                <a16:creationId xmlns:a16="http://schemas.microsoft.com/office/drawing/2014/main" id="{3EDC9DC4-3A89-9745-A269-76F7379EF85B}"/>
              </a:ext>
            </a:extLst>
          </p:cNvPr>
          <p:cNvSpPr/>
          <p:nvPr userDrawn="1"/>
        </p:nvSpPr>
        <p:spPr>
          <a:xfrm>
            <a:off x="9527460" y="5988766"/>
            <a:ext cx="2169319" cy="430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r"/>
            <a:r>
              <a:rPr lang="en-US" sz="2800" b="0" i="0" u="none" strike="noStrike" kern="1200" dirty="0">
                <a:solidFill>
                  <a:schemeClr val="accent1"/>
                </a:solidFill>
                <a:effectLst/>
                <a:latin typeface="+mn-lt"/>
                <a:ea typeface="+mn-ea"/>
                <a:cs typeface="+mn-cs"/>
              </a:rPr>
              <a:t>NYSE: BHVN</a:t>
            </a:r>
            <a:endParaRPr lang="en-US" sz="2800" dirty="0">
              <a:solidFill>
                <a:schemeClr val="accent1"/>
              </a:solidFill>
            </a:endParaRPr>
          </a:p>
        </p:txBody>
      </p:sp>
      <p:sp>
        <p:nvSpPr>
          <p:cNvPr id="11" name="TextBox 10">
            <a:extLst>
              <a:ext uri="{FF2B5EF4-FFF2-40B4-BE49-F238E27FC236}">
                <a16:creationId xmlns:a16="http://schemas.microsoft.com/office/drawing/2014/main" id="{8DF539E5-262F-0B49-969D-A801CED40A50}"/>
              </a:ext>
            </a:extLst>
          </p:cNvPr>
          <p:cNvSpPr txBox="1"/>
          <p:nvPr userDrawn="1"/>
        </p:nvSpPr>
        <p:spPr>
          <a:xfrm>
            <a:off x="9287256" y="6621810"/>
            <a:ext cx="2560320" cy="123111"/>
          </a:xfrm>
          <a:prstGeom prst="rect">
            <a:avLst/>
          </a:prstGeom>
          <a:noFill/>
        </p:spPr>
        <p:txBody>
          <a:bodyPr wrap="square" lIns="0" tIns="0" rIns="0" bIns="0" rtlCol="0">
            <a:noAutofit/>
          </a:bodyPr>
          <a:lstStyle/>
          <a:p>
            <a:pPr algn="r"/>
            <a:r>
              <a:rPr lang="en-US" sz="800" dirty="0">
                <a:solidFill>
                  <a:schemeClr val="tx1">
                    <a:lumMod val="65000"/>
                    <a:lumOff val="35000"/>
                  </a:schemeClr>
                </a:solidFill>
              </a:rPr>
              <a:t>© 2018 Biohaven Pharmaceuticals. All rights reserved.</a:t>
            </a:r>
          </a:p>
        </p:txBody>
      </p:sp>
      <p:sp>
        <p:nvSpPr>
          <p:cNvPr id="28" name="Text Placeholder 27">
            <a:extLst>
              <a:ext uri="{FF2B5EF4-FFF2-40B4-BE49-F238E27FC236}">
                <a16:creationId xmlns:a16="http://schemas.microsoft.com/office/drawing/2014/main" id="{E147B327-2CE3-AB49-AC6E-D00D172B52F3}"/>
              </a:ext>
            </a:extLst>
          </p:cNvPr>
          <p:cNvSpPr>
            <a:spLocks noGrp="1"/>
          </p:cNvSpPr>
          <p:nvPr>
            <p:ph type="body" sz="quarter" idx="10" hasCustomPrompt="1"/>
          </p:nvPr>
        </p:nvSpPr>
        <p:spPr>
          <a:xfrm>
            <a:off x="685799" y="5276088"/>
            <a:ext cx="8690863" cy="782195"/>
          </a:xfrm>
        </p:spPr>
        <p:txBody>
          <a:bodyPr anchor="ctr">
            <a:noAutofit/>
          </a:bodyPr>
          <a:lstStyle>
            <a:lvl1pPr marL="0" indent="0">
              <a:buNone/>
              <a:defRPr sz="3200">
                <a:solidFill>
                  <a:schemeClr val="accent1"/>
                </a:solidFill>
              </a:defRPr>
            </a:lvl1pPr>
          </a:lstStyle>
          <a:p>
            <a:pPr lvl="0"/>
            <a:r>
              <a:rPr lang="en-US" dirty="0"/>
              <a:t>Click to add title</a:t>
            </a:r>
          </a:p>
        </p:txBody>
      </p:sp>
      <p:sp>
        <p:nvSpPr>
          <p:cNvPr id="29" name="Text Placeholder 27">
            <a:extLst>
              <a:ext uri="{FF2B5EF4-FFF2-40B4-BE49-F238E27FC236}">
                <a16:creationId xmlns:a16="http://schemas.microsoft.com/office/drawing/2014/main" id="{033391F5-8165-124E-813E-D25526E2AA90}"/>
              </a:ext>
            </a:extLst>
          </p:cNvPr>
          <p:cNvSpPr>
            <a:spLocks noGrp="1"/>
          </p:cNvSpPr>
          <p:nvPr>
            <p:ph type="body" sz="quarter" idx="11" hasCustomPrompt="1"/>
          </p:nvPr>
        </p:nvSpPr>
        <p:spPr>
          <a:xfrm>
            <a:off x="685798" y="6061325"/>
            <a:ext cx="8669449" cy="276999"/>
          </a:xfrm>
        </p:spPr>
        <p:txBody>
          <a:bodyPr anchor="b">
            <a:noAutofit/>
          </a:bodyPr>
          <a:lstStyle>
            <a:lvl1pPr marL="0" indent="0">
              <a:buNone/>
              <a:defRPr sz="2000" b="1" cap="all" baseline="0">
                <a:solidFill>
                  <a:schemeClr val="tx1">
                    <a:lumMod val="65000"/>
                    <a:lumOff val="35000"/>
                  </a:schemeClr>
                </a:solidFill>
              </a:defRPr>
            </a:lvl1pPr>
          </a:lstStyle>
          <a:p>
            <a:pPr lvl="0"/>
            <a:r>
              <a:rPr lang="en-US" dirty="0"/>
              <a:t>CLICK TO ADD SUBTITLE</a:t>
            </a:r>
          </a:p>
        </p:txBody>
      </p:sp>
      <p:sp>
        <p:nvSpPr>
          <p:cNvPr id="19" name="Rectangle 18">
            <a:extLst>
              <a:ext uri="{FF2B5EF4-FFF2-40B4-BE49-F238E27FC236}">
                <a16:creationId xmlns:a16="http://schemas.microsoft.com/office/drawing/2014/main" id="{A85AC320-96C8-5A45-BADB-7D8EF7CC2DD9}"/>
              </a:ext>
            </a:extLst>
          </p:cNvPr>
          <p:cNvSpPr/>
          <p:nvPr userDrawn="1"/>
        </p:nvSpPr>
        <p:spPr>
          <a:xfrm rot="16200000">
            <a:off x="661021" y="-670166"/>
            <a:ext cx="5177879" cy="6492244"/>
          </a:xfrm>
          <a:prstGeom prst="rect">
            <a:avLst/>
          </a:prstGeom>
          <a:gradFill>
            <a:gsLst>
              <a:gs pos="30000">
                <a:schemeClr val="bg1"/>
              </a:gs>
              <a:gs pos="0">
                <a:schemeClr val="bg1"/>
              </a:gs>
              <a:gs pos="99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39399C1-17D2-D84C-B2F1-3625E1523635}"/>
              </a:ext>
            </a:extLst>
          </p:cNvPr>
          <p:cNvSpPr/>
          <p:nvPr userDrawn="1"/>
        </p:nvSpPr>
        <p:spPr>
          <a:xfrm>
            <a:off x="344424" y="342900"/>
            <a:ext cx="11503152" cy="6172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8B7B5BC-DF9B-6342-8758-748CD48AB499}"/>
              </a:ext>
            </a:extLst>
          </p:cNvPr>
          <p:cNvPicPr>
            <a:picLocks noChangeAspect="1"/>
          </p:cNvPicPr>
          <p:nvPr userDrawn="1"/>
        </p:nvPicPr>
        <p:blipFill>
          <a:blip r:embed="rId4"/>
          <a:stretch>
            <a:fillRect/>
          </a:stretch>
        </p:blipFill>
        <p:spPr>
          <a:xfrm>
            <a:off x="7648782" y="657313"/>
            <a:ext cx="3548827" cy="1780572"/>
          </a:xfrm>
          <a:prstGeom prst="rect">
            <a:avLst/>
          </a:prstGeom>
        </p:spPr>
      </p:pic>
    </p:spTree>
    <p:extLst>
      <p:ext uri="{BB962C8B-B14F-4D97-AF65-F5344CB8AC3E}">
        <p14:creationId xmlns:p14="http://schemas.microsoft.com/office/powerpoint/2010/main" val="947214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 BHV-5000">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E8F19A-2344-294D-BD76-77CC9DE134E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5486400"/>
          </a:xfrm>
          <a:prstGeom prst="rect">
            <a:avLst/>
          </a:prstGeom>
        </p:spPr>
      </p:pic>
      <p:sp>
        <p:nvSpPr>
          <p:cNvPr id="9" name="Rectangle 8">
            <a:extLst>
              <a:ext uri="{FF2B5EF4-FFF2-40B4-BE49-F238E27FC236}">
                <a16:creationId xmlns:a16="http://schemas.microsoft.com/office/drawing/2014/main" id="{9BDD62BF-9B8D-9C43-B8C6-8F14E89A8829}"/>
              </a:ext>
            </a:extLst>
          </p:cNvPr>
          <p:cNvSpPr/>
          <p:nvPr userDrawn="1"/>
        </p:nvSpPr>
        <p:spPr>
          <a:xfrm rot="16200000">
            <a:off x="502922" y="-502922"/>
            <a:ext cx="5486400" cy="6492244"/>
          </a:xfrm>
          <a:prstGeom prst="rect">
            <a:avLst/>
          </a:prstGeom>
          <a:gradFill>
            <a:gsLst>
              <a:gs pos="30000">
                <a:srgbClr val="F8FEFF"/>
              </a:gs>
              <a:gs pos="0">
                <a:schemeClr val="bg1"/>
              </a:gs>
              <a:gs pos="99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6BCD61ED-7FE9-2B48-8130-E26C9A0B8B1E}"/>
              </a:ext>
            </a:extLst>
          </p:cNvPr>
          <p:cNvPicPr>
            <a:picLocks noChangeAspect="1"/>
          </p:cNvPicPr>
          <p:nvPr userDrawn="1"/>
        </p:nvPicPr>
        <p:blipFill rotWithShape="1">
          <a:blip r:embed="rId3">
            <a:alphaModFix amt="34000"/>
          </a:blip>
          <a:srcRect l="2002"/>
          <a:stretch/>
        </p:blipFill>
        <p:spPr>
          <a:xfrm rot="10800000" flipH="1">
            <a:off x="0" y="1966247"/>
            <a:ext cx="3773373" cy="3863053"/>
          </a:xfrm>
          <a:prstGeom prst="rect">
            <a:avLst/>
          </a:prstGeom>
        </p:spPr>
      </p:pic>
      <p:sp>
        <p:nvSpPr>
          <p:cNvPr id="15" name="Rectangle 14">
            <a:extLst>
              <a:ext uri="{FF2B5EF4-FFF2-40B4-BE49-F238E27FC236}">
                <a16:creationId xmlns:a16="http://schemas.microsoft.com/office/drawing/2014/main" id="{12BC5EAC-4602-2A4F-8650-B1B0F9FCBA6E}"/>
              </a:ext>
            </a:extLst>
          </p:cNvPr>
          <p:cNvSpPr/>
          <p:nvPr userDrawn="1"/>
        </p:nvSpPr>
        <p:spPr>
          <a:xfrm>
            <a:off x="11624" y="5486400"/>
            <a:ext cx="12192000"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pic>
        <p:nvPicPr>
          <p:cNvPr id="17" name="Picture 16">
            <a:extLst>
              <a:ext uri="{FF2B5EF4-FFF2-40B4-BE49-F238E27FC236}">
                <a16:creationId xmlns:a16="http://schemas.microsoft.com/office/drawing/2014/main" id="{351B3E4B-1C92-4B4F-ABD8-DE12B170B0F0}"/>
              </a:ext>
            </a:extLst>
          </p:cNvPr>
          <p:cNvPicPr>
            <a:picLocks/>
          </p:cNvPicPr>
          <p:nvPr userDrawn="1"/>
        </p:nvPicPr>
        <p:blipFill>
          <a:blip r:embed="rId4" cstate="email">
            <a:extLst>
              <a:ext uri="{28A0092B-C50C-407E-A947-70E740481C1C}">
                <a14:useLocalDpi xmlns:a14="http://schemas.microsoft.com/office/drawing/2010/main"/>
              </a:ext>
            </a:extLst>
          </a:blip>
          <a:stretch>
            <a:fillRect/>
          </a:stretch>
        </p:blipFill>
        <p:spPr>
          <a:xfrm>
            <a:off x="0" y="5486400"/>
            <a:ext cx="12192000" cy="182880"/>
          </a:xfrm>
          <a:prstGeom prst="rect">
            <a:avLst/>
          </a:prstGeom>
        </p:spPr>
      </p:pic>
      <p:pic>
        <p:nvPicPr>
          <p:cNvPr id="11" name="Picture 10">
            <a:extLst>
              <a:ext uri="{FF2B5EF4-FFF2-40B4-BE49-F238E27FC236}">
                <a16:creationId xmlns:a16="http://schemas.microsoft.com/office/drawing/2014/main" id="{94010E34-619B-8444-8885-2C4FA8A46642}"/>
              </a:ext>
            </a:extLst>
          </p:cNvPr>
          <p:cNvPicPr>
            <a:picLocks noChangeAspect="1"/>
          </p:cNvPicPr>
          <p:nvPr userDrawn="1"/>
        </p:nvPicPr>
        <p:blipFill>
          <a:blip r:embed="rId5"/>
          <a:stretch>
            <a:fillRect/>
          </a:stretch>
        </p:blipFill>
        <p:spPr>
          <a:xfrm>
            <a:off x="685800" y="685800"/>
            <a:ext cx="2551465" cy="1280160"/>
          </a:xfrm>
          <a:prstGeom prst="rect">
            <a:avLst/>
          </a:prstGeom>
          <a:effectLst>
            <a:glow rad="1905000">
              <a:schemeClr val="bg1">
                <a:alpha val="54000"/>
              </a:schemeClr>
            </a:glow>
          </a:effectLst>
        </p:spPr>
      </p:pic>
      <p:sp>
        <p:nvSpPr>
          <p:cNvPr id="28" name="Text Placeholder 27">
            <a:extLst>
              <a:ext uri="{FF2B5EF4-FFF2-40B4-BE49-F238E27FC236}">
                <a16:creationId xmlns:a16="http://schemas.microsoft.com/office/drawing/2014/main" id="{E147B327-2CE3-AB49-AC6E-D00D172B52F3}"/>
              </a:ext>
            </a:extLst>
          </p:cNvPr>
          <p:cNvSpPr>
            <a:spLocks noGrp="1"/>
          </p:cNvSpPr>
          <p:nvPr>
            <p:ph type="body" sz="quarter" idx="10" hasCustomPrompt="1"/>
          </p:nvPr>
        </p:nvSpPr>
        <p:spPr>
          <a:xfrm>
            <a:off x="685800" y="5486400"/>
            <a:ext cx="11164824" cy="1028700"/>
          </a:xfrm>
        </p:spPr>
        <p:txBody>
          <a:bodyPr anchor="ctr">
            <a:noAutofit/>
          </a:bodyPr>
          <a:lstStyle>
            <a:lvl1pPr marL="0" indent="0">
              <a:buNone/>
              <a:defRPr sz="3200">
                <a:solidFill>
                  <a:schemeClr val="bg1"/>
                </a:solidFill>
              </a:defRPr>
            </a:lvl1pPr>
          </a:lstStyle>
          <a:p>
            <a:pPr lvl="0"/>
            <a:r>
              <a:rPr lang="en-US" dirty="0"/>
              <a:t>Click to add title</a:t>
            </a:r>
          </a:p>
        </p:txBody>
      </p:sp>
      <p:sp>
        <p:nvSpPr>
          <p:cNvPr id="8" name="Rectangle 7">
            <a:extLst>
              <a:ext uri="{FF2B5EF4-FFF2-40B4-BE49-F238E27FC236}">
                <a16:creationId xmlns:a16="http://schemas.microsoft.com/office/drawing/2014/main" id="{7DE3AA6F-16C0-E544-ADF0-9507BD2C730E}"/>
              </a:ext>
            </a:extLst>
          </p:cNvPr>
          <p:cNvSpPr/>
          <p:nvPr userDrawn="1"/>
        </p:nvSpPr>
        <p:spPr>
          <a:xfrm>
            <a:off x="344424" y="342900"/>
            <a:ext cx="11503152" cy="61722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92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 MPO Platform">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B0A158E-67C4-4E40-B3A9-49417A452B7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5486400"/>
          </a:xfrm>
          <a:prstGeom prst="rect">
            <a:avLst/>
          </a:prstGeom>
        </p:spPr>
      </p:pic>
      <p:sp>
        <p:nvSpPr>
          <p:cNvPr id="9" name="Rectangle 8">
            <a:extLst>
              <a:ext uri="{FF2B5EF4-FFF2-40B4-BE49-F238E27FC236}">
                <a16:creationId xmlns:a16="http://schemas.microsoft.com/office/drawing/2014/main" id="{9BDD62BF-9B8D-9C43-B8C6-8F14E89A8829}"/>
              </a:ext>
            </a:extLst>
          </p:cNvPr>
          <p:cNvSpPr/>
          <p:nvPr userDrawn="1"/>
        </p:nvSpPr>
        <p:spPr>
          <a:xfrm rot="16200000">
            <a:off x="502922" y="-502922"/>
            <a:ext cx="5486400" cy="6492244"/>
          </a:xfrm>
          <a:prstGeom prst="rect">
            <a:avLst/>
          </a:prstGeom>
          <a:gradFill>
            <a:gsLst>
              <a:gs pos="30000">
                <a:srgbClr val="F8FEFF"/>
              </a:gs>
              <a:gs pos="0">
                <a:schemeClr val="bg1"/>
              </a:gs>
              <a:gs pos="99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6BCD61ED-7FE9-2B48-8130-E26C9A0B8B1E}"/>
              </a:ext>
            </a:extLst>
          </p:cNvPr>
          <p:cNvPicPr>
            <a:picLocks noChangeAspect="1"/>
          </p:cNvPicPr>
          <p:nvPr userDrawn="1"/>
        </p:nvPicPr>
        <p:blipFill rotWithShape="1">
          <a:blip r:embed="rId3">
            <a:alphaModFix amt="34000"/>
          </a:blip>
          <a:srcRect l="2002"/>
          <a:stretch/>
        </p:blipFill>
        <p:spPr>
          <a:xfrm rot="10800000" flipH="1">
            <a:off x="0" y="1966247"/>
            <a:ext cx="3773373" cy="3863053"/>
          </a:xfrm>
          <a:prstGeom prst="rect">
            <a:avLst/>
          </a:prstGeom>
        </p:spPr>
      </p:pic>
      <p:sp>
        <p:nvSpPr>
          <p:cNvPr id="15" name="Rectangle 14">
            <a:extLst>
              <a:ext uri="{FF2B5EF4-FFF2-40B4-BE49-F238E27FC236}">
                <a16:creationId xmlns:a16="http://schemas.microsoft.com/office/drawing/2014/main" id="{12BC5EAC-4602-2A4F-8650-B1B0F9FCBA6E}"/>
              </a:ext>
            </a:extLst>
          </p:cNvPr>
          <p:cNvSpPr/>
          <p:nvPr userDrawn="1"/>
        </p:nvSpPr>
        <p:spPr>
          <a:xfrm>
            <a:off x="11624" y="5486400"/>
            <a:ext cx="12192000" cy="13716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pic>
        <p:nvPicPr>
          <p:cNvPr id="17" name="Picture 16">
            <a:extLst>
              <a:ext uri="{FF2B5EF4-FFF2-40B4-BE49-F238E27FC236}">
                <a16:creationId xmlns:a16="http://schemas.microsoft.com/office/drawing/2014/main" id="{351B3E4B-1C92-4B4F-ABD8-DE12B170B0F0}"/>
              </a:ext>
            </a:extLst>
          </p:cNvPr>
          <p:cNvPicPr>
            <a:picLocks/>
          </p:cNvPicPr>
          <p:nvPr userDrawn="1"/>
        </p:nvPicPr>
        <p:blipFill>
          <a:blip r:embed="rId4" cstate="email">
            <a:extLst>
              <a:ext uri="{28A0092B-C50C-407E-A947-70E740481C1C}">
                <a14:useLocalDpi xmlns:a14="http://schemas.microsoft.com/office/drawing/2010/main"/>
              </a:ext>
            </a:extLst>
          </a:blip>
          <a:stretch>
            <a:fillRect/>
          </a:stretch>
        </p:blipFill>
        <p:spPr>
          <a:xfrm>
            <a:off x="0" y="5486400"/>
            <a:ext cx="12192000" cy="182880"/>
          </a:xfrm>
          <a:prstGeom prst="rect">
            <a:avLst/>
          </a:prstGeom>
        </p:spPr>
      </p:pic>
      <p:pic>
        <p:nvPicPr>
          <p:cNvPr id="11" name="Picture 10">
            <a:extLst>
              <a:ext uri="{FF2B5EF4-FFF2-40B4-BE49-F238E27FC236}">
                <a16:creationId xmlns:a16="http://schemas.microsoft.com/office/drawing/2014/main" id="{94010E34-619B-8444-8885-2C4FA8A46642}"/>
              </a:ext>
            </a:extLst>
          </p:cNvPr>
          <p:cNvPicPr>
            <a:picLocks noChangeAspect="1"/>
          </p:cNvPicPr>
          <p:nvPr userDrawn="1"/>
        </p:nvPicPr>
        <p:blipFill>
          <a:blip r:embed="rId5"/>
          <a:stretch>
            <a:fillRect/>
          </a:stretch>
        </p:blipFill>
        <p:spPr>
          <a:xfrm>
            <a:off x="685800" y="685800"/>
            <a:ext cx="2551465" cy="1280160"/>
          </a:xfrm>
          <a:prstGeom prst="rect">
            <a:avLst/>
          </a:prstGeom>
          <a:effectLst>
            <a:glow rad="1905000">
              <a:schemeClr val="bg1">
                <a:alpha val="54000"/>
              </a:schemeClr>
            </a:glow>
          </a:effectLst>
        </p:spPr>
      </p:pic>
      <p:sp>
        <p:nvSpPr>
          <p:cNvPr id="28" name="Text Placeholder 27">
            <a:extLst>
              <a:ext uri="{FF2B5EF4-FFF2-40B4-BE49-F238E27FC236}">
                <a16:creationId xmlns:a16="http://schemas.microsoft.com/office/drawing/2014/main" id="{E147B327-2CE3-AB49-AC6E-D00D172B52F3}"/>
              </a:ext>
            </a:extLst>
          </p:cNvPr>
          <p:cNvSpPr>
            <a:spLocks noGrp="1"/>
          </p:cNvSpPr>
          <p:nvPr>
            <p:ph type="body" sz="quarter" idx="10" hasCustomPrompt="1"/>
          </p:nvPr>
        </p:nvSpPr>
        <p:spPr>
          <a:xfrm>
            <a:off x="685800" y="5486400"/>
            <a:ext cx="11164824" cy="1028700"/>
          </a:xfrm>
        </p:spPr>
        <p:txBody>
          <a:bodyPr anchor="ctr">
            <a:noAutofit/>
          </a:bodyPr>
          <a:lstStyle>
            <a:lvl1pPr marL="0" indent="0">
              <a:buNone/>
              <a:defRPr sz="3200">
                <a:solidFill>
                  <a:schemeClr val="bg1"/>
                </a:solidFill>
              </a:defRPr>
            </a:lvl1pPr>
          </a:lstStyle>
          <a:p>
            <a:pPr lvl="0"/>
            <a:r>
              <a:rPr lang="en-US" dirty="0"/>
              <a:t>Click to add title</a:t>
            </a:r>
          </a:p>
        </p:txBody>
      </p:sp>
      <p:sp>
        <p:nvSpPr>
          <p:cNvPr id="8" name="Rectangle 7">
            <a:extLst>
              <a:ext uri="{FF2B5EF4-FFF2-40B4-BE49-F238E27FC236}">
                <a16:creationId xmlns:a16="http://schemas.microsoft.com/office/drawing/2014/main" id="{7DE3AA6F-16C0-E544-ADF0-9507BD2C730E}"/>
              </a:ext>
            </a:extLst>
          </p:cNvPr>
          <p:cNvSpPr/>
          <p:nvPr userDrawn="1"/>
        </p:nvSpPr>
        <p:spPr>
          <a:xfrm>
            <a:off x="344424" y="342900"/>
            <a:ext cx="11503152" cy="61722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620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 L/R Hexes - Logo RIGH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D3389A-D1B1-8045-AF5C-E936D5011CEE}"/>
              </a:ext>
            </a:extLst>
          </p:cNvPr>
          <p:cNvSpPr>
            <a:spLocks noGrp="1"/>
          </p:cNvSpPr>
          <p:nvPr>
            <p:ph type="title"/>
          </p:nvPr>
        </p:nvSpPr>
        <p:spPr>
          <a:xfrm>
            <a:off x="228600" y="0"/>
            <a:ext cx="11963400" cy="1033271"/>
          </a:xfrm>
        </p:spPr>
        <p:txBody>
          <a:bodyPr/>
          <a:lstStyle/>
          <a:p>
            <a:r>
              <a:rPr lang="en-US" dirty="0"/>
              <a:t>Click to edit Master title style</a:t>
            </a:r>
          </a:p>
        </p:txBody>
      </p:sp>
      <p:cxnSp>
        <p:nvCxnSpPr>
          <p:cNvPr id="3" name="Straight Connector 2">
            <a:extLst>
              <a:ext uri="{FF2B5EF4-FFF2-40B4-BE49-F238E27FC236}">
                <a16:creationId xmlns:a16="http://schemas.microsoft.com/office/drawing/2014/main" id="{220A93F4-9361-BE4A-BDFF-57F61D61B18D}"/>
              </a:ext>
            </a:extLst>
          </p:cNvPr>
          <p:cNvCxnSpPr>
            <a:cxnSpLocks/>
          </p:cNvCxnSpPr>
          <p:nvPr userDrawn="1"/>
        </p:nvCxnSpPr>
        <p:spPr>
          <a:xfrm>
            <a:off x="0" y="1033271"/>
            <a:ext cx="12188952" cy="0"/>
          </a:xfrm>
          <a:prstGeom prst="line">
            <a:avLst/>
          </a:prstGeom>
          <a:ln>
            <a:solidFill>
              <a:srgbClr val="094DFF"/>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2F3A1677-D5FD-6F4F-982B-D234B3676989}"/>
              </a:ext>
            </a:extLst>
          </p:cNvPr>
          <p:cNvSpPr>
            <a:spLocks noGrp="1"/>
          </p:cNvSpPr>
          <p:nvPr>
            <p:ph type="body" idx="1"/>
          </p:nvPr>
        </p:nvSpPr>
        <p:spPr>
          <a:xfrm>
            <a:off x="228600" y="1143000"/>
            <a:ext cx="11731752" cy="52578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8" name="Picture 17">
            <a:extLst>
              <a:ext uri="{FF2B5EF4-FFF2-40B4-BE49-F238E27FC236}">
                <a16:creationId xmlns:a16="http://schemas.microsoft.com/office/drawing/2014/main" id="{C216AB7D-CB40-5149-B80E-38B6A9042764}"/>
              </a:ext>
            </a:extLst>
          </p:cNvPr>
          <p:cNvPicPr>
            <a:picLocks noChangeAspect="1"/>
          </p:cNvPicPr>
          <p:nvPr userDrawn="1"/>
        </p:nvPicPr>
        <p:blipFill>
          <a:blip r:embed="rId2"/>
          <a:stretch>
            <a:fillRect/>
          </a:stretch>
        </p:blipFill>
        <p:spPr>
          <a:xfrm>
            <a:off x="10771632" y="5915569"/>
            <a:ext cx="1188720" cy="596422"/>
          </a:xfrm>
          <a:prstGeom prst="rect">
            <a:avLst/>
          </a:prstGeom>
        </p:spPr>
      </p:pic>
      <p:sp>
        <p:nvSpPr>
          <p:cNvPr id="2" name="Date Placeholder 1">
            <a:extLst>
              <a:ext uri="{FF2B5EF4-FFF2-40B4-BE49-F238E27FC236}">
                <a16:creationId xmlns:a16="http://schemas.microsoft.com/office/drawing/2014/main" id="{7A36DADF-DF8B-8744-A247-464A36846376}"/>
              </a:ext>
            </a:extLst>
          </p:cNvPr>
          <p:cNvSpPr>
            <a:spLocks noGrp="1"/>
          </p:cNvSpPr>
          <p:nvPr>
            <p:ph type="dt" sz="half" idx="10"/>
          </p:nvPr>
        </p:nvSpPr>
        <p:spPr/>
        <p:txBody>
          <a:bodyPr/>
          <a:lstStyle>
            <a:lvl1pPr>
              <a:defRPr sz="1100"/>
            </a:lvl1pPr>
          </a:lstStyle>
          <a:p>
            <a:r>
              <a:rPr lang="en-US"/>
              <a:t>OCTOBER 2018</a:t>
            </a:r>
            <a:endParaRPr lang="en-US" dirty="0"/>
          </a:p>
        </p:txBody>
      </p:sp>
      <p:sp>
        <p:nvSpPr>
          <p:cNvPr id="5" name="Footer Placeholder 4">
            <a:extLst>
              <a:ext uri="{FF2B5EF4-FFF2-40B4-BE49-F238E27FC236}">
                <a16:creationId xmlns:a16="http://schemas.microsoft.com/office/drawing/2014/main" id="{BF030978-9E35-4548-9D01-02C39CBC2F34}"/>
              </a:ext>
            </a:extLst>
          </p:cNvPr>
          <p:cNvSpPr>
            <a:spLocks noGrp="1"/>
          </p:cNvSpPr>
          <p:nvPr>
            <p:ph type="ftr" sz="quarter" idx="11"/>
          </p:nvPr>
        </p:nvSpPr>
        <p:spPr/>
        <p:txBody>
          <a:bodyPr/>
          <a:lstStyle>
            <a:lvl1pPr>
              <a:defRPr sz="1100"/>
            </a:lvl1pPr>
          </a:lstStyle>
          <a:p>
            <a:r>
              <a:rPr lang="en-US" dirty="0"/>
              <a:t>ADVANCING INNOVATIVE THERAPIES FOR NEUROLOGICAL DISEASES</a:t>
            </a:r>
          </a:p>
        </p:txBody>
      </p:sp>
      <p:sp>
        <p:nvSpPr>
          <p:cNvPr id="6" name="Slide Number Placeholder 5">
            <a:extLst>
              <a:ext uri="{FF2B5EF4-FFF2-40B4-BE49-F238E27FC236}">
                <a16:creationId xmlns:a16="http://schemas.microsoft.com/office/drawing/2014/main" id="{851C6A92-08B9-3048-A2F2-065AE38D1004}"/>
              </a:ext>
            </a:extLst>
          </p:cNvPr>
          <p:cNvSpPr>
            <a:spLocks noGrp="1"/>
          </p:cNvSpPr>
          <p:nvPr>
            <p:ph type="sldNum" sz="quarter" idx="12"/>
          </p:nvPr>
        </p:nvSpPr>
        <p:spPr/>
        <p:txBody>
          <a:bodyPr/>
          <a:lstStyle/>
          <a:p>
            <a:fld id="{645E0EEC-E83C-0A4C-86AF-39D316145CD3}" type="slidenum">
              <a:rPr lang="en-US" smtClean="0"/>
              <a:pPr/>
              <a:t>‹#›</a:t>
            </a:fld>
            <a:endParaRPr lang="en-US" dirty="0"/>
          </a:p>
        </p:txBody>
      </p:sp>
      <p:pic>
        <p:nvPicPr>
          <p:cNvPr id="9" name="Picture 8">
            <a:extLst>
              <a:ext uri="{FF2B5EF4-FFF2-40B4-BE49-F238E27FC236}">
                <a16:creationId xmlns:a16="http://schemas.microsoft.com/office/drawing/2014/main" id="{D659E6B0-CCF1-FF4A-A7B1-170E59A06557}"/>
              </a:ext>
            </a:extLst>
          </p:cNvPr>
          <p:cNvPicPr>
            <a:picLocks noChangeAspect="1"/>
          </p:cNvPicPr>
          <p:nvPr userDrawn="1"/>
        </p:nvPicPr>
        <p:blipFill rotWithShape="1">
          <a:blip r:embed="rId3">
            <a:alphaModFix amt="15000"/>
          </a:blip>
          <a:srcRect l="2002" t="7194"/>
          <a:stretch/>
        </p:blipFill>
        <p:spPr>
          <a:xfrm rot="10800000" flipH="1">
            <a:off x="0" y="4888490"/>
            <a:ext cx="1784195" cy="1695188"/>
          </a:xfrm>
          <a:prstGeom prst="rect">
            <a:avLst/>
          </a:prstGeom>
        </p:spPr>
      </p:pic>
      <p:pic>
        <p:nvPicPr>
          <p:cNvPr id="10" name="Picture 9">
            <a:extLst>
              <a:ext uri="{FF2B5EF4-FFF2-40B4-BE49-F238E27FC236}">
                <a16:creationId xmlns:a16="http://schemas.microsoft.com/office/drawing/2014/main" id="{946342D3-8B5B-FD42-9228-2592AAA0A79D}"/>
              </a:ext>
            </a:extLst>
          </p:cNvPr>
          <p:cNvPicPr>
            <a:picLocks noChangeAspect="1"/>
          </p:cNvPicPr>
          <p:nvPr userDrawn="1"/>
        </p:nvPicPr>
        <p:blipFill rotWithShape="1">
          <a:blip r:embed="rId3">
            <a:alphaModFix amt="15000"/>
          </a:blip>
          <a:srcRect l="2002" t="7194"/>
          <a:stretch/>
        </p:blipFill>
        <p:spPr>
          <a:xfrm rot="10800000" flipV="1">
            <a:off x="10407805" y="0"/>
            <a:ext cx="1784195" cy="1695188"/>
          </a:xfrm>
          <a:prstGeom prst="rect">
            <a:avLst/>
          </a:prstGeom>
        </p:spPr>
      </p:pic>
    </p:spTree>
    <p:extLst>
      <p:ext uri="{BB962C8B-B14F-4D97-AF65-F5344CB8AC3E}">
        <p14:creationId xmlns:p14="http://schemas.microsoft.com/office/powerpoint/2010/main" val="2664027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R Hexes - Logo RIGH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D3389A-D1B1-8045-AF5C-E936D5011CEE}"/>
              </a:ext>
            </a:extLst>
          </p:cNvPr>
          <p:cNvSpPr>
            <a:spLocks noGrp="1"/>
          </p:cNvSpPr>
          <p:nvPr>
            <p:ph type="title"/>
          </p:nvPr>
        </p:nvSpPr>
        <p:spPr>
          <a:xfrm>
            <a:off x="228600" y="0"/>
            <a:ext cx="11963400" cy="1033271"/>
          </a:xfrm>
        </p:spPr>
        <p:txBody>
          <a:bodyPr/>
          <a:lstStyle/>
          <a:p>
            <a:r>
              <a:rPr lang="en-US" dirty="0"/>
              <a:t>Click to edit Master title style</a:t>
            </a:r>
          </a:p>
        </p:txBody>
      </p:sp>
      <p:cxnSp>
        <p:nvCxnSpPr>
          <p:cNvPr id="3" name="Straight Connector 2">
            <a:extLst>
              <a:ext uri="{FF2B5EF4-FFF2-40B4-BE49-F238E27FC236}">
                <a16:creationId xmlns:a16="http://schemas.microsoft.com/office/drawing/2014/main" id="{220A93F4-9361-BE4A-BDFF-57F61D61B18D}"/>
              </a:ext>
            </a:extLst>
          </p:cNvPr>
          <p:cNvCxnSpPr>
            <a:cxnSpLocks/>
          </p:cNvCxnSpPr>
          <p:nvPr userDrawn="1"/>
        </p:nvCxnSpPr>
        <p:spPr>
          <a:xfrm>
            <a:off x="0" y="1033271"/>
            <a:ext cx="12188952" cy="0"/>
          </a:xfrm>
          <a:prstGeom prst="line">
            <a:avLst/>
          </a:prstGeom>
          <a:ln>
            <a:solidFill>
              <a:srgbClr val="094DFF"/>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2F3A1677-D5FD-6F4F-982B-D234B3676989}"/>
              </a:ext>
            </a:extLst>
          </p:cNvPr>
          <p:cNvSpPr>
            <a:spLocks noGrp="1"/>
          </p:cNvSpPr>
          <p:nvPr>
            <p:ph type="body" idx="1"/>
          </p:nvPr>
        </p:nvSpPr>
        <p:spPr>
          <a:xfrm>
            <a:off x="228600" y="1143000"/>
            <a:ext cx="11731752" cy="52578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8" name="Picture 17">
            <a:extLst>
              <a:ext uri="{FF2B5EF4-FFF2-40B4-BE49-F238E27FC236}">
                <a16:creationId xmlns:a16="http://schemas.microsoft.com/office/drawing/2014/main" id="{C216AB7D-CB40-5149-B80E-38B6A9042764}"/>
              </a:ext>
            </a:extLst>
          </p:cNvPr>
          <p:cNvPicPr>
            <a:picLocks noChangeAspect="1"/>
          </p:cNvPicPr>
          <p:nvPr userDrawn="1"/>
        </p:nvPicPr>
        <p:blipFill>
          <a:blip r:embed="rId2"/>
          <a:stretch>
            <a:fillRect/>
          </a:stretch>
        </p:blipFill>
        <p:spPr>
          <a:xfrm>
            <a:off x="10771632" y="5915569"/>
            <a:ext cx="1188720" cy="596422"/>
          </a:xfrm>
          <a:prstGeom prst="rect">
            <a:avLst/>
          </a:prstGeom>
        </p:spPr>
      </p:pic>
      <p:sp>
        <p:nvSpPr>
          <p:cNvPr id="2" name="Date Placeholder 1">
            <a:extLst>
              <a:ext uri="{FF2B5EF4-FFF2-40B4-BE49-F238E27FC236}">
                <a16:creationId xmlns:a16="http://schemas.microsoft.com/office/drawing/2014/main" id="{7A36DADF-DF8B-8744-A247-464A36846376}"/>
              </a:ext>
            </a:extLst>
          </p:cNvPr>
          <p:cNvSpPr>
            <a:spLocks noGrp="1"/>
          </p:cNvSpPr>
          <p:nvPr>
            <p:ph type="dt" sz="half" idx="10"/>
          </p:nvPr>
        </p:nvSpPr>
        <p:spPr/>
        <p:txBody>
          <a:bodyPr/>
          <a:lstStyle/>
          <a:p>
            <a:r>
              <a:rPr lang="en-US"/>
              <a:t>OCTOBER 2018</a:t>
            </a:r>
            <a:endParaRPr lang="en-US" dirty="0"/>
          </a:p>
        </p:txBody>
      </p:sp>
      <p:sp>
        <p:nvSpPr>
          <p:cNvPr id="5" name="Footer Placeholder 4">
            <a:extLst>
              <a:ext uri="{FF2B5EF4-FFF2-40B4-BE49-F238E27FC236}">
                <a16:creationId xmlns:a16="http://schemas.microsoft.com/office/drawing/2014/main" id="{BF030978-9E35-4548-9D01-02C39CBC2F34}"/>
              </a:ext>
            </a:extLst>
          </p:cNvPr>
          <p:cNvSpPr>
            <a:spLocks noGrp="1"/>
          </p:cNvSpPr>
          <p:nvPr>
            <p:ph type="ftr" sz="quarter" idx="11"/>
          </p:nvPr>
        </p:nvSpPr>
        <p:spPr/>
        <p:txBody>
          <a:bodyPr/>
          <a:lstStyle/>
          <a:p>
            <a:r>
              <a:rPr lang="en-US"/>
              <a:t>ADVANCING INNOVATIVE THERAPIES FOR NEUROLOGICAL DISEASES</a:t>
            </a:r>
            <a:endParaRPr lang="en-US" dirty="0"/>
          </a:p>
        </p:txBody>
      </p:sp>
      <p:sp>
        <p:nvSpPr>
          <p:cNvPr id="6" name="Slide Number Placeholder 5">
            <a:extLst>
              <a:ext uri="{FF2B5EF4-FFF2-40B4-BE49-F238E27FC236}">
                <a16:creationId xmlns:a16="http://schemas.microsoft.com/office/drawing/2014/main" id="{851C6A92-08B9-3048-A2F2-065AE38D1004}"/>
              </a:ext>
            </a:extLst>
          </p:cNvPr>
          <p:cNvSpPr>
            <a:spLocks noGrp="1"/>
          </p:cNvSpPr>
          <p:nvPr>
            <p:ph type="sldNum" sz="quarter" idx="12"/>
          </p:nvPr>
        </p:nvSpPr>
        <p:spPr/>
        <p:txBody>
          <a:bodyPr/>
          <a:lstStyle/>
          <a:p>
            <a:fld id="{645E0EEC-E83C-0A4C-86AF-39D316145CD3}" type="slidenum">
              <a:rPr lang="en-US" smtClean="0"/>
              <a:pPr/>
              <a:t>‹#›</a:t>
            </a:fld>
            <a:endParaRPr lang="en-US" dirty="0"/>
          </a:p>
        </p:txBody>
      </p:sp>
      <p:pic>
        <p:nvPicPr>
          <p:cNvPr id="10" name="Picture 9">
            <a:extLst>
              <a:ext uri="{FF2B5EF4-FFF2-40B4-BE49-F238E27FC236}">
                <a16:creationId xmlns:a16="http://schemas.microsoft.com/office/drawing/2014/main" id="{946342D3-8B5B-FD42-9228-2592AAA0A79D}"/>
              </a:ext>
            </a:extLst>
          </p:cNvPr>
          <p:cNvPicPr>
            <a:picLocks noChangeAspect="1"/>
          </p:cNvPicPr>
          <p:nvPr userDrawn="1"/>
        </p:nvPicPr>
        <p:blipFill rotWithShape="1">
          <a:blip r:embed="rId3">
            <a:alphaModFix amt="15000"/>
          </a:blip>
          <a:srcRect l="2002" t="7194"/>
          <a:stretch/>
        </p:blipFill>
        <p:spPr>
          <a:xfrm rot="10800000" flipV="1">
            <a:off x="10407805" y="0"/>
            <a:ext cx="1784195" cy="1695188"/>
          </a:xfrm>
          <a:prstGeom prst="rect">
            <a:avLst/>
          </a:prstGeom>
        </p:spPr>
      </p:pic>
    </p:spTree>
    <p:extLst>
      <p:ext uri="{BB962C8B-B14F-4D97-AF65-F5344CB8AC3E}">
        <p14:creationId xmlns:p14="http://schemas.microsoft.com/office/powerpoint/2010/main" val="125857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R Hexes - Logo LEF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3F9CB25-AC12-4A43-B6B6-1B2000ACCAD4}"/>
              </a:ext>
            </a:extLst>
          </p:cNvPr>
          <p:cNvSpPr>
            <a:spLocks noGrp="1"/>
          </p:cNvSpPr>
          <p:nvPr>
            <p:ph type="title"/>
          </p:nvPr>
        </p:nvSpPr>
        <p:spPr>
          <a:xfrm>
            <a:off x="228600" y="0"/>
            <a:ext cx="11960352" cy="1033271"/>
          </a:xfrm>
        </p:spPr>
        <p:txBody>
          <a:bodyPr>
            <a:noAutofit/>
          </a:bodyPr>
          <a:lstStyle/>
          <a:p>
            <a:r>
              <a:rPr lang="en-US" dirty="0"/>
              <a:t>Click to edit Master title style</a:t>
            </a:r>
          </a:p>
        </p:txBody>
      </p:sp>
      <p:sp>
        <p:nvSpPr>
          <p:cNvPr id="8" name="Date Placeholder 7">
            <a:extLst>
              <a:ext uri="{FF2B5EF4-FFF2-40B4-BE49-F238E27FC236}">
                <a16:creationId xmlns:a16="http://schemas.microsoft.com/office/drawing/2014/main" id="{2F598672-AA95-934E-811A-9D05A85F43CC}"/>
              </a:ext>
            </a:extLst>
          </p:cNvPr>
          <p:cNvSpPr>
            <a:spLocks noGrp="1"/>
          </p:cNvSpPr>
          <p:nvPr>
            <p:ph type="dt" sz="half" idx="10"/>
          </p:nvPr>
        </p:nvSpPr>
        <p:spPr/>
        <p:txBody>
          <a:bodyPr/>
          <a:lstStyle/>
          <a:p>
            <a:r>
              <a:rPr lang="en-US"/>
              <a:t>OCTOBER 2018</a:t>
            </a:r>
            <a:endParaRPr lang="en-US" dirty="0"/>
          </a:p>
        </p:txBody>
      </p:sp>
      <p:sp>
        <p:nvSpPr>
          <p:cNvPr id="9" name="Footer Placeholder 8">
            <a:extLst>
              <a:ext uri="{FF2B5EF4-FFF2-40B4-BE49-F238E27FC236}">
                <a16:creationId xmlns:a16="http://schemas.microsoft.com/office/drawing/2014/main" id="{05DC6D38-0A01-F642-B69D-1CE41160BE26}"/>
              </a:ext>
            </a:extLst>
          </p:cNvPr>
          <p:cNvSpPr>
            <a:spLocks noGrp="1"/>
          </p:cNvSpPr>
          <p:nvPr>
            <p:ph type="ftr" sz="quarter" idx="11"/>
          </p:nvPr>
        </p:nvSpPr>
        <p:spPr/>
        <p:txBody>
          <a:bodyPr/>
          <a:lstStyle/>
          <a:p>
            <a:r>
              <a:rPr lang="en-US"/>
              <a:t>ADVANCING INNOVATIVE THERAPIES FOR NEUROLOGICAL DISEASES</a:t>
            </a:r>
            <a:endParaRPr lang="en-US" dirty="0"/>
          </a:p>
        </p:txBody>
      </p:sp>
      <p:sp>
        <p:nvSpPr>
          <p:cNvPr id="10" name="Slide Number Placeholder 9">
            <a:extLst>
              <a:ext uri="{FF2B5EF4-FFF2-40B4-BE49-F238E27FC236}">
                <a16:creationId xmlns:a16="http://schemas.microsoft.com/office/drawing/2014/main" id="{464F391B-80BB-5A4F-BDA0-EA461BEC9C00}"/>
              </a:ext>
            </a:extLst>
          </p:cNvPr>
          <p:cNvSpPr>
            <a:spLocks noGrp="1"/>
          </p:cNvSpPr>
          <p:nvPr>
            <p:ph type="sldNum" sz="quarter" idx="12"/>
          </p:nvPr>
        </p:nvSpPr>
        <p:spPr/>
        <p:txBody>
          <a:bodyPr/>
          <a:lstStyle/>
          <a:p>
            <a:fld id="{645E0EEC-E83C-0A4C-86AF-39D316145CD3}" type="slidenum">
              <a:rPr lang="en-US" smtClean="0"/>
              <a:pPr/>
              <a:t>‹#›</a:t>
            </a:fld>
            <a:endParaRPr lang="en-US" dirty="0"/>
          </a:p>
        </p:txBody>
      </p:sp>
      <p:sp>
        <p:nvSpPr>
          <p:cNvPr id="11" name="Text Placeholder 2">
            <a:extLst>
              <a:ext uri="{FF2B5EF4-FFF2-40B4-BE49-F238E27FC236}">
                <a16:creationId xmlns:a16="http://schemas.microsoft.com/office/drawing/2014/main" id="{2F3A1677-D5FD-6F4F-982B-D234B3676989}"/>
              </a:ext>
            </a:extLst>
          </p:cNvPr>
          <p:cNvSpPr>
            <a:spLocks noGrp="1"/>
          </p:cNvSpPr>
          <p:nvPr>
            <p:ph type="body" idx="1"/>
          </p:nvPr>
        </p:nvSpPr>
        <p:spPr>
          <a:xfrm>
            <a:off x="228600" y="1143000"/>
            <a:ext cx="11731752" cy="52578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8" name="Picture 17">
            <a:extLst>
              <a:ext uri="{FF2B5EF4-FFF2-40B4-BE49-F238E27FC236}">
                <a16:creationId xmlns:a16="http://schemas.microsoft.com/office/drawing/2014/main" id="{AEAEB54A-CF01-D340-B06D-2E634C21AA4F}"/>
              </a:ext>
            </a:extLst>
          </p:cNvPr>
          <p:cNvPicPr>
            <a:picLocks noChangeAspect="1"/>
          </p:cNvPicPr>
          <p:nvPr userDrawn="1"/>
        </p:nvPicPr>
        <p:blipFill>
          <a:blip r:embed="rId2"/>
          <a:stretch>
            <a:fillRect/>
          </a:stretch>
        </p:blipFill>
        <p:spPr>
          <a:xfrm>
            <a:off x="228600" y="5915569"/>
            <a:ext cx="1188720" cy="596422"/>
          </a:xfrm>
          <a:prstGeom prst="rect">
            <a:avLst/>
          </a:prstGeom>
        </p:spPr>
      </p:pic>
      <p:cxnSp>
        <p:nvCxnSpPr>
          <p:cNvPr id="15" name="Straight Connector 14">
            <a:extLst>
              <a:ext uri="{FF2B5EF4-FFF2-40B4-BE49-F238E27FC236}">
                <a16:creationId xmlns:a16="http://schemas.microsoft.com/office/drawing/2014/main" id="{89D222D5-73FE-5E4E-A905-CA9D709162F5}"/>
              </a:ext>
            </a:extLst>
          </p:cNvPr>
          <p:cNvCxnSpPr>
            <a:cxnSpLocks/>
          </p:cNvCxnSpPr>
          <p:nvPr userDrawn="1"/>
        </p:nvCxnSpPr>
        <p:spPr>
          <a:xfrm>
            <a:off x="0" y="1033271"/>
            <a:ext cx="12188952" cy="0"/>
          </a:xfrm>
          <a:prstGeom prst="line">
            <a:avLst/>
          </a:prstGeom>
          <a:ln>
            <a:solidFill>
              <a:srgbClr val="094DFF"/>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A9689128-DFD4-A645-BA5A-1A87F1846F8D}"/>
              </a:ext>
            </a:extLst>
          </p:cNvPr>
          <p:cNvPicPr>
            <a:picLocks noChangeAspect="1"/>
          </p:cNvPicPr>
          <p:nvPr userDrawn="1"/>
        </p:nvPicPr>
        <p:blipFill rotWithShape="1">
          <a:blip r:embed="rId3">
            <a:alphaModFix amt="15000"/>
          </a:blip>
          <a:srcRect l="2002" t="7194"/>
          <a:stretch/>
        </p:blipFill>
        <p:spPr>
          <a:xfrm rot="10800000" flipV="1">
            <a:off x="10407805" y="0"/>
            <a:ext cx="1784195" cy="1695188"/>
          </a:xfrm>
          <a:prstGeom prst="rect">
            <a:avLst/>
          </a:prstGeom>
        </p:spPr>
      </p:pic>
    </p:spTree>
    <p:extLst>
      <p:ext uri="{BB962C8B-B14F-4D97-AF65-F5344CB8AC3E}">
        <p14:creationId xmlns:p14="http://schemas.microsoft.com/office/powerpoint/2010/main" val="2606266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R Hexes - NO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3F9CB25-AC12-4A43-B6B6-1B2000ACCAD4}"/>
              </a:ext>
            </a:extLst>
          </p:cNvPr>
          <p:cNvSpPr>
            <a:spLocks noGrp="1"/>
          </p:cNvSpPr>
          <p:nvPr>
            <p:ph type="title"/>
          </p:nvPr>
        </p:nvSpPr>
        <p:spPr>
          <a:xfrm>
            <a:off x="228600" y="0"/>
            <a:ext cx="11960352" cy="1033271"/>
          </a:xfrm>
        </p:spPr>
        <p:txBody>
          <a:bodyPr>
            <a:noAutofit/>
          </a:bodyPr>
          <a:lstStyle/>
          <a:p>
            <a:r>
              <a:rPr lang="en-US" dirty="0"/>
              <a:t>Click to edit Master title style</a:t>
            </a:r>
          </a:p>
        </p:txBody>
      </p:sp>
      <p:sp>
        <p:nvSpPr>
          <p:cNvPr id="8" name="Date Placeholder 7">
            <a:extLst>
              <a:ext uri="{FF2B5EF4-FFF2-40B4-BE49-F238E27FC236}">
                <a16:creationId xmlns:a16="http://schemas.microsoft.com/office/drawing/2014/main" id="{2F598672-AA95-934E-811A-9D05A85F43CC}"/>
              </a:ext>
            </a:extLst>
          </p:cNvPr>
          <p:cNvSpPr>
            <a:spLocks noGrp="1"/>
          </p:cNvSpPr>
          <p:nvPr>
            <p:ph type="dt" sz="half" idx="10"/>
          </p:nvPr>
        </p:nvSpPr>
        <p:spPr/>
        <p:txBody>
          <a:bodyPr/>
          <a:lstStyle/>
          <a:p>
            <a:r>
              <a:rPr lang="en-US"/>
              <a:t>OCTOBER 2018</a:t>
            </a:r>
            <a:endParaRPr lang="en-US" dirty="0"/>
          </a:p>
        </p:txBody>
      </p:sp>
      <p:sp>
        <p:nvSpPr>
          <p:cNvPr id="9" name="Footer Placeholder 8">
            <a:extLst>
              <a:ext uri="{FF2B5EF4-FFF2-40B4-BE49-F238E27FC236}">
                <a16:creationId xmlns:a16="http://schemas.microsoft.com/office/drawing/2014/main" id="{05DC6D38-0A01-F642-B69D-1CE41160BE26}"/>
              </a:ext>
            </a:extLst>
          </p:cNvPr>
          <p:cNvSpPr>
            <a:spLocks noGrp="1"/>
          </p:cNvSpPr>
          <p:nvPr>
            <p:ph type="ftr" sz="quarter" idx="11"/>
          </p:nvPr>
        </p:nvSpPr>
        <p:spPr/>
        <p:txBody>
          <a:bodyPr/>
          <a:lstStyle/>
          <a:p>
            <a:r>
              <a:rPr lang="en-US"/>
              <a:t>ADVANCING INNOVATIVE THERAPIES FOR NEUROLOGICAL DISEASES</a:t>
            </a:r>
            <a:endParaRPr lang="en-US" dirty="0"/>
          </a:p>
        </p:txBody>
      </p:sp>
      <p:sp>
        <p:nvSpPr>
          <p:cNvPr id="10" name="Slide Number Placeholder 9">
            <a:extLst>
              <a:ext uri="{FF2B5EF4-FFF2-40B4-BE49-F238E27FC236}">
                <a16:creationId xmlns:a16="http://schemas.microsoft.com/office/drawing/2014/main" id="{464F391B-80BB-5A4F-BDA0-EA461BEC9C00}"/>
              </a:ext>
            </a:extLst>
          </p:cNvPr>
          <p:cNvSpPr>
            <a:spLocks noGrp="1"/>
          </p:cNvSpPr>
          <p:nvPr>
            <p:ph type="sldNum" sz="quarter" idx="12"/>
          </p:nvPr>
        </p:nvSpPr>
        <p:spPr/>
        <p:txBody>
          <a:bodyPr/>
          <a:lstStyle/>
          <a:p>
            <a:fld id="{645E0EEC-E83C-0A4C-86AF-39D316145CD3}" type="slidenum">
              <a:rPr lang="en-US" smtClean="0"/>
              <a:pPr/>
              <a:t>‹#›</a:t>
            </a:fld>
            <a:endParaRPr lang="en-US" dirty="0"/>
          </a:p>
        </p:txBody>
      </p:sp>
      <p:sp>
        <p:nvSpPr>
          <p:cNvPr id="11" name="Text Placeholder 2">
            <a:extLst>
              <a:ext uri="{FF2B5EF4-FFF2-40B4-BE49-F238E27FC236}">
                <a16:creationId xmlns:a16="http://schemas.microsoft.com/office/drawing/2014/main" id="{2F3A1677-D5FD-6F4F-982B-D234B3676989}"/>
              </a:ext>
            </a:extLst>
          </p:cNvPr>
          <p:cNvSpPr>
            <a:spLocks noGrp="1"/>
          </p:cNvSpPr>
          <p:nvPr>
            <p:ph type="body" idx="1"/>
          </p:nvPr>
        </p:nvSpPr>
        <p:spPr>
          <a:xfrm>
            <a:off x="228600" y="1143000"/>
            <a:ext cx="11731752" cy="52578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a:extLst>
              <a:ext uri="{FF2B5EF4-FFF2-40B4-BE49-F238E27FC236}">
                <a16:creationId xmlns:a16="http://schemas.microsoft.com/office/drawing/2014/main" id="{89D222D5-73FE-5E4E-A905-CA9D709162F5}"/>
              </a:ext>
            </a:extLst>
          </p:cNvPr>
          <p:cNvCxnSpPr>
            <a:cxnSpLocks/>
          </p:cNvCxnSpPr>
          <p:nvPr userDrawn="1"/>
        </p:nvCxnSpPr>
        <p:spPr>
          <a:xfrm>
            <a:off x="0" y="1033271"/>
            <a:ext cx="12188952" cy="0"/>
          </a:xfrm>
          <a:prstGeom prst="line">
            <a:avLst/>
          </a:prstGeom>
          <a:ln>
            <a:solidFill>
              <a:srgbClr val="094DFF"/>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A9689128-DFD4-A645-BA5A-1A87F1846F8D}"/>
              </a:ext>
            </a:extLst>
          </p:cNvPr>
          <p:cNvPicPr>
            <a:picLocks noChangeAspect="1"/>
          </p:cNvPicPr>
          <p:nvPr userDrawn="1"/>
        </p:nvPicPr>
        <p:blipFill rotWithShape="1">
          <a:blip r:embed="rId2">
            <a:alphaModFix amt="15000"/>
          </a:blip>
          <a:srcRect l="2002" t="7194"/>
          <a:stretch/>
        </p:blipFill>
        <p:spPr>
          <a:xfrm rot="10800000" flipV="1">
            <a:off x="10407805" y="0"/>
            <a:ext cx="1784195" cy="1695188"/>
          </a:xfrm>
          <a:prstGeom prst="rect">
            <a:avLst/>
          </a:prstGeom>
        </p:spPr>
      </p:pic>
    </p:spTree>
    <p:extLst>
      <p:ext uri="{BB962C8B-B14F-4D97-AF65-F5344CB8AC3E}">
        <p14:creationId xmlns:p14="http://schemas.microsoft.com/office/powerpoint/2010/main" val="1878279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 L/R Hexes - Logo RIGH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286CEA-1247-E748-947B-4C6F0C4C9445}"/>
              </a:ext>
            </a:extLst>
          </p:cNvPr>
          <p:cNvSpPr>
            <a:spLocks noGrp="1"/>
          </p:cNvSpPr>
          <p:nvPr>
            <p:ph type="title"/>
          </p:nvPr>
        </p:nvSpPr>
        <p:spPr>
          <a:xfrm>
            <a:off x="228600" y="0"/>
            <a:ext cx="11963400" cy="1033271"/>
          </a:xfrm>
        </p:spPr>
        <p:txBody>
          <a:bodyPr/>
          <a:lstStyle/>
          <a:p>
            <a:r>
              <a:rPr lang="en-US"/>
              <a:t>Click to edit Master title style</a:t>
            </a:r>
          </a:p>
        </p:txBody>
      </p:sp>
      <p:sp>
        <p:nvSpPr>
          <p:cNvPr id="8" name="Date Placeholder 7">
            <a:extLst>
              <a:ext uri="{FF2B5EF4-FFF2-40B4-BE49-F238E27FC236}">
                <a16:creationId xmlns:a16="http://schemas.microsoft.com/office/drawing/2014/main" id="{2F598672-AA95-934E-811A-9D05A85F43CC}"/>
              </a:ext>
            </a:extLst>
          </p:cNvPr>
          <p:cNvSpPr>
            <a:spLocks noGrp="1"/>
          </p:cNvSpPr>
          <p:nvPr>
            <p:ph type="dt" sz="half" idx="10"/>
          </p:nvPr>
        </p:nvSpPr>
        <p:spPr/>
        <p:txBody>
          <a:bodyPr/>
          <a:lstStyle/>
          <a:p>
            <a:r>
              <a:rPr lang="en-US"/>
              <a:t>OCTOBER 2018</a:t>
            </a:r>
            <a:endParaRPr lang="en-US" dirty="0"/>
          </a:p>
        </p:txBody>
      </p:sp>
      <p:sp>
        <p:nvSpPr>
          <p:cNvPr id="9" name="Footer Placeholder 8">
            <a:extLst>
              <a:ext uri="{FF2B5EF4-FFF2-40B4-BE49-F238E27FC236}">
                <a16:creationId xmlns:a16="http://schemas.microsoft.com/office/drawing/2014/main" id="{05DC6D38-0A01-F642-B69D-1CE41160BE26}"/>
              </a:ext>
            </a:extLst>
          </p:cNvPr>
          <p:cNvSpPr>
            <a:spLocks noGrp="1"/>
          </p:cNvSpPr>
          <p:nvPr>
            <p:ph type="ftr" sz="quarter" idx="11"/>
          </p:nvPr>
        </p:nvSpPr>
        <p:spPr/>
        <p:txBody>
          <a:bodyPr/>
          <a:lstStyle/>
          <a:p>
            <a:r>
              <a:rPr lang="en-US"/>
              <a:t>ADVANCING INNOVATIVE THERAPIES FOR NEUROLOGICAL DISEASES</a:t>
            </a:r>
            <a:endParaRPr lang="en-US" dirty="0"/>
          </a:p>
        </p:txBody>
      </p:sp>
      <p:sp>
        <p:nvSpPr>
          <p:cNvPr id="10" name="Slide Number Placeholder 9">
            <a:extLst>
              <a:ext uri="{FF2B5EF4-FFF2-40B4-BE49-F238E27FC236}">
                <a16:creationId xmlns:a16="http://schemas.microsoft.com/office/drawing/2014/main" id="{464F391B-80BB-5A4F-BDA0-EA461BEC9C00}"/>
              </a:ext>
            </a:extLst>
          </p:cNvPr>
          <p:cNvSpPr>
            <a:spLocks noGrp="1"/>
          </p:cNvSpPr>
          <p:nvPr>
            <p:ph type="sldNum" sz="quarter" idx="12"/>
          </p:nvPr>
        </p:nvSpPr>
        <p:spPr/>
        <p:txBody>
          <a:bodyPr/>
          <a:lstStyle/>
          <a:p>
            <a:fld id="{645E0EEC-E83C-0A4C-86AF-39D316145CD3}" type="slidenum">
              <a:rPr lang="en-US" smtClean="0"/>
              <a:pPr/>
              <a:t>‹#›</a:t>
            </a:fld>
            <a:endParaRPr lang="en-US" dirty="0"/>
          </a:p>
        </p:txBody>
      </p:sp>
      <p:sp>
        <p:nvSpPr>
          <p:cNvPr id="11" name="Text Placeholder 2">
            <a:extLst>
              <a:ext uri="{FF2B5EF4-FFF2-40B4-BE49-F238E27FC236}">
                <a16:creationId xmlns:a16="http://schemas.microsoft.com/office/drawing/2014/main" id="{2F3A1677-D5FD-6F4F-982B-D234B3676989}"/>
              </a:ext>
            </a:extLst>
          </p:cNvPr>
          <p:cNvSpPr>
            <a:spLocks noGrp="1"/>
          </p:cNvSpPr>
          <p:nvPr>
            <p:ph type="body" idx="1"/>
          </p:nvPr>
        </p:nvSpPr>
        <p:spPr>
          <a:xfrm>
            <a:off x="228600" y="1143000"/>
            <a:ext cx="5641848" cy="52578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2">
            <a:extLst>
              <a:ext uri="{FF2B5EF4-FFF2-40B4-BE49-F238E27FC236}">
                <a16:creationId xmlns:a16="http://schemas.microsoft.com/office/drawing/2014/main" id="{1F995596-8ABB-8E4C-9E4D-ECB6EBA52DDC}"/>
              </a:ext>
            </a:extLst>
          </p:cNvPr>
          <p:cNvSpPr>
            <a:spLocks noGrp="1"/>
          </p:cNvSpPr>
          <p:nvPr>
            <p:ph type="body" idx="13"/>
          </p:nvPr>
        </p:nvSpPr>
        <p:spPr>
          <a:xfrm>
            <a:off x="6318504" y="1143000"/>
            <a:ext cx="5641848" cy="52578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6" name="Straight Connector 15">
            <a:extLst>
              <a:ext uri="{FF2B5EF4-FFF2-40B4-BE49-F238E27FC236}">
                <a16:creationId xmlns:a16="http://schemas.microsoft.com/office/drawing/2014/main" id="{3E8910BB-55D4-3D40-8F49-DD97D6028002}"/>
              </a:ext>
            </a:extLst>
          </p:cNvPr>
          <p:cNvCxnSpPr>
            <a:cxnSpLocks/>
          </p:cNvCxnSpPr>
          <p:nvPr userDrawn="1"/>
        </p:nvCxnSpPr>
        <p:spPr>
          <a:xfrm>
            <a:off x="0" y="1033271"/>
            <a:ext cx="12188952" cy="0"/>
          </a:xfrm>
          <a:prstGeom prst="line">
            <a:avLst/>
          </a:prstGeom>
          <a:ln>
            <a:solidFill>
              <a:srgbClr val="094DFF"/>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40C6296A-1170-3740-BBEB-8474C3C6EBFA}"/>
              </a:ext>
            </a:extLst>
          </p:cNvPr>
          <p:cNvPicPr>
            <a:picLocks noChangeAspect="1"/>
          </p:cNvPicPr>
          <p:nvPr userDrawn="1"/>
        </p:nvPicPr>
        <p:blipFill>
          <a:blip r:embed="rId2"/>
          <a:stretch>
            <a:fillRect/>
          </a:stretch>
        </p:blipFill>
        <p:spPr>
          <a:xfrm>
            <a:off x="10771632" y="5915569"/>
            <a:ext cx="1188720" cy="596422"/>
          </a:xfrm>
          <a:prstGeom prst="rect">
            <a:avLst/>
          </a:prstGeom>
        </p:spPr>
      </p:pic>
      <p:pic>
        <p:nvPicPr>
          <p:cNvPr id="14" name="Picture 13">
            <a:extLst>
              <a:ext uri="{FF2B5EF4-FFF2-40B4-BE49-F238E27FC236}">
                <a16:creationId xmlns:a16="http://schemas.microsoft.com/office/drawing/2014/main" id="{8E95BD05-3A6F-524C-9C3B-6C87799ED040}"/>
              </a:ext>
            </a:extLst>
          </p:cNvPr>
          <p:cNvPicPr>
            <a:picLocks noChangeAspect="1"/>
          </p:cNvPicPr>
          <p:nvPr userDrawn="1"/>
        </p:nvPicPr>
        <p:blipFill rotWithShape="1">
          <a:blip r:embed="rId3">
            <a:alphaModFix amt="15000"/>
          </a:blip>
          <a:srcRect l="2002" t="7194"/>
          <a:stretch/>
        </p:blipFill>
        <p:spPr>
          <a:xfrm rot="10800000" flipH="1">
            <a:off x="0" y="4888490"/>
            <a:ext cx="1784195" cy="1695188"/>
          </a:xfrm>
          <a:prstGeom prst="rect">
            <a:avLst/>
          </a:prstGeom>
        </p:spPr>
      </p:pic>
      <p:pic>
        <p:nvPicPr>
          <p:cNvPr id="15" name="Picture 14">
            <a:extLst>
              <a:ext uri="{FF2B5EF4-FFF2-40B4-BE49-F238E27FC236}">
                <a16:creationId xmlns:a16="http://schemas.microsoft.com/office/drawing/2014/main" id="{2C344786-5D6B-8B43-8527-F87DEFA29BE3}"/>
              </a:ext>
            </a:extLst>
          </p:cNvPr>
          <p:cNvPicPr>
            <a:picLocks noChangeAspect="1"/>
          </p:cNvPicPr>
          <p:nvPr userDrawn="1"/>
        </p:nvPicPr>
        <p:blipFill rotWithShape="1">
          <a:blip r:embed="rId3">
            <a:alphaModFix amt="15000"/>
          </a:blip>
          <a:srcRect l="2002" t="7194"/>
          <a:stretch/>
        </p:blipFill>
        <p:spPr>
          <a:xfrm rot="10800000" flipV="1">
            <a:off x="10407805" y="0"/>
            <a:ext cx="1784195" cy="1695188"/>
          </a:xfrm>
          <a:prstGeom prst="rect">
            <a:avLst/>
          </a:prstGeom>
        </p:spPr>
      </p:pic>
    </p:spTree>
    <p:extLst>
      <p:ext uri="{BB962C8B-B14F-4D97-AF65-F5344CB8AC3E}">
        <p14:creationId xmlns:p14="http://schemas.microsoft.com/office/powerpoint/2010/main" val="1265259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 R Hexes - Logo RIGH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286CEA-1247-E748-947B-4C6F0C4C9445}"/>
              </a:ext>
            </a:extLst>
          </p:cNvPr>
          <p:cNvSpPr>
            <a:spLocks noGrp="1"/>
          </p:cNvSpPr>
          <p:nvPr>
            <p:ph type="title"/>
          </p:nvPr>
        </p:nvSpPr>
        <p:spPr>
          <a:xfrm>
            <a:off x="228600" y="0"/>
            <a:ext cx="11963400" cy="1033271"/>
          </a:xfrm>
        </p:spPr>
        <p:txBody>
          <a:bodyPr/>
          <a:lstStyle/>
          <a:p>
            <a:r>
              <a:rPr lang="en-US"/>
              <a:t>Click to edit Master title style</a:t>
            </a:r>
          </a:p>
        </p:txBody>
      </p:sp>
      <p:sp>
        <p:nvSpPr>
          <p:cNvPr id="8" name="Date Placeholder 7">
            <a:extLst>
              <a:ext uri="{FF2B5EF4-FFF2-40B4-BE49-F238E27FC236}">
                <a16:creationId xmlns:a16="http://schemas.microsoft.com/office/drawing/2014/main" id="{2F598672-AA95-934E-811A-9D05A85F43CC}"/>
              </a:ext>
            </a:extLst>
          </p:cNvPr>
          <p:cNvSpPr>
            <a:spLocks noGrp="1"/>
          </p:cNvSpPr>
          <p:nvPr>
            <p:ph type="dt" sz="half" idx="10"/>
          </p:nvPr>
        </p:nvSpPr>
        <p:spPr/>
        <p:txBody>
          <a:bodyPr/>
          <a:lstStyle/>
          <a:p>
            <a:r>
              <a:rPr lang="en-US"/>
              <a:t>OCTOBER 2018</a:t>
            </a:r>
            <a:endParaRPr lang="en-US" dirty="0"/>
          </a:p>
        </p:txBody>
      </p:sp>
      <p:sp>
        <p:nvSpPr>
          <p:cNvPr id="9" name="Footer Placeholder 8">
            <a:extLst>
              <a:ext uri="{FF2B5EF4-FFF2-40B4-BE49-F238E27FC236}">
                <a16:creationId xmlns:a16="http://schemas.microsoft.com/office/drawing/2014/main" id="{05DC6D38-0A01-F642-B69D-1CE41160BE26}"/>
              </a:ext>
            </a:extLst>
          </p:cNvPr>
          <p:cNvSpPr>
            <a:spLocks noGrp="1"/>
          </p:cNvSpPr>
          <p:nvPr>
            <p:ph type="ftr" sz="quarter" idx="11"/>
          </p:nvPr>
        </p:nvSpPr>
        <p:spPr/>
        <p:txBody>
          <a:bodyPr/>
          <a:lstStyle/>
          <a:p>
            <a:r>
              <a:rPr lang="en-US"/>
              <a:t>ADVANCING INNOVATIVE THERAPIES FOR NEUROLOGICAL DISEASES</a:t>
            </a:r>
            <a:endParaRPr lang="en-US" dirty="0"/>
          </a:p>
        </p:txBody>
      </p:sp>
      <p:sp>
        <p:nvSpPr>
          <p:cNvPr id="10" name="Slide Number Placeholder 9">
            <a:extLst>
              <a:ext uri="{FF2B5EF4-FFF2-40B4-BE49-F238E27FC236}">
                <a16:creationId xmlns:a16="http://schemas.microsoft.com/office/drawing/2014/main" id="{464F391B-80BB-5A4F-BDA0-EA461BEC9C00}"/>
              </a:ext>
            </a:extLst>
          </p:cNvPr>
          <p:cNvSpPr>
            <a:spLocks noGrp="1"/>
          </p:cNvSpPr>
          <p:nvPr>
            <p:ph type="sldNum" sz="quarter" idx="12"/>
          </p:nvPr>
        </p:nvSpPr>
        <p:spPr/>
        <p:txBody>
          <a:bodyPr/>
          <a:lstStyle/>
          <a:p>
            <a:fld id="{645E0EEC-E83C-0A4C-86AF-39D316145CD3}" type="slidenum">
              <a:rPr lang="en-US" smtClean="0"/>
              <a:pPr/>
              <a:t>‹#›</a:t>
            </a:fld>
            <a:endParaRPr lang="en-US" dirty="0"/>
          </a:p>
        </p:txBody>
      </p:sp>
      <p:sp>
        <p:nvSpPr>
          <p:cNvPr id="11" name="Text Placeholder 2">
            <a:extLst>
              <a:ext uri="{FF2B5EF4-FFF2-40B4-BE49-F238E27FC236}">
                <a16:creationId xmlns:a16="http://schemas.microsoft.com/office/drawing/2014/main" id="{2F3A1677-D5FD-6F4F-982B-D234B3676989}"/>
              </a:ext>
            </a:extLst>
          </p:cNvPr>
          <p:cNvSpPr>
            <a:spLocks noGrp="1"/>
          </p:cNvSpPr>
          <p:nvPr>
            <p:ph type="body" idx="1"/>
          </p:nvPr>
        </p:nvSpPr>
        <p:spPr>
          <a:xfrm>
            <a:off x="228600" y="1143000"/>
            <a:ext cx="5641848" cy="52578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2">
            <a:extLst>
              <a:ext uri="{FF2B5EF4-FFF2-40B4-BE49-F238E27FC236}">
                <a16:creationId xmlns:a16="http://schemas.microsoft.com/office/drawing/2014/main" id="{1F995596-8ABB-8E4C-9E4D-ECB6EBA52DDC}"/>
              </a:ext>
            </a:extLst>
          </p:cNvPr>
          <p:cNvSpPr>
            <a:spLocks noGrp="1"/>
          </p:cNvSpPr>
          <p:nvPr>
            <p:ph type="body" idx="13"/>
          </p:nvPr>
        </p:nvSpPr>
        <p:spPr>
          <a:xfrm>
            <a:off x="6318504" y="1143000"/>
            <a:ext cx="5641848" cy="52578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6" name="Straight Connector 15">
            <a:extLst>
              <a:ext uri="{FF2B5EF4-FFF2-40B4-BE49-F238E27FC236}">
                <a16:creationId xmlns:a16="http://schemas.microsoft.com/office/drawing/2014/main" id="{3E8910BB-55D4-3D40-8F49-DD97D6028002}"/>
              </a:ext>
            </a:extLst>
          </p:cNvPr>
          <p:cNvCxnSpPr>
            <a:cxnSpLocks/>
          </p:cNvCxnSpPr>
          <p:nvPr userDrawn="1"/>
        </p:nvCxnSpPr>
        <p:spPr>
          <a:xfrm>
            <a:off x="0" y="1033271"/>
            <a:ext cx="12188952" cy="0"/>
          </a:xfrm>
          <a:prstGeom prst="line">
            <a:avLst/>
          </a:prstGeom>
          <a:ln>
            <a:solidFill>
              <a:srgbClr val="094DFF"/>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40C6296A-1170-3740-BBEB-8474C3C6EBFA}"/>
              </a:ext>
            </a:extLst>
          </p:cNvPr>
          <p:cNvPicPr>
            <a:picLocks noChangeAspect="1"/>
          </p:cNvPicPr>
          <p:nvPr userDrawn="1"/>
        </p:nvPicPr>
        <p:blipFill>
          <a:blip r:embed="rId2"/>
          <a:stretch>
            <a:fillRect/>
          </a:stretch>
        </p:blipFill>
        <p:spPr>
          <a:xfrm>
            <a:off x="10771632" y="5915569"/>
            <a:ext cx="1188720" cy="596422"/>
          </a:xfrm>
          <a:prstGeom prst="rect">
            <a:avLst/>
          </a:prstGeom>
        </p:spPr>
      </p:pic>
      <p:pic>
        <p:nvPicPr>
          <p:cNvPr id="15" name="Picture 14">
            <a:extLst>
              <a:ext uri="{FF2B5EF4-FFF2-40B4-BE49-F238E27FC236}">
                <a16:creationId xmlns:a16="http://schemas.microsoft.com/office/drawing/2014/main" id="{2C344786-5D6B-8B43-8527-F87DEFA29BE3}"/>
              </a:ext>
            </a:extLst>
          </p:cNvPr>
          <p:cNvPicPr>
            <a:picLocks noChangeAspect="1"/>
          </p:cNvPicPr>
          <p:nvPr userDrawn="1"/>
        </p:nvPicPr>
        <p:blipFill rotWithShape="1">
          <a:blip r:embed="rId3">
            <a:alphaModFix amt="15000"/>
          </a:blip>
          <a:srcRect l="2002" t="7194"/>
          <a:stretch/>
        </p:blipFill>
        <p:spPr>
          <a:xfrm rot="10800000" flipV="1">
            <a:off x="10407805" y="0"/>
            <a:ext cx="1784195" cy="1695188"/>
          </a:xfrm>
          <a:prstGeom prst="rect">
            <a:avLst/>
          </a:prstGeom>
        </p:spPr>
      </p:pic>
    </p:spTree>
    <p:extLst>
      <p:ext uri="{BB962C8B-B14F-4D97-AF65-F5344CB8AC3E}">
        <p14:creationId xmlns:p14="http://schemas.microsoft.com/office/powerpoint/2010/main" val="2498331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 R Hexes - Logo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2DCEB-D2F7-EC4C-8AC5-ECB232B72FC2}"/>
              </a:ext>
            </a:extLst>
          </p:cNvPr>
          <p:cNvSpPr>
            <a:spLocks noGrp="1"/>
          </p:cNvSpPr>
          <p:nvPr>
            <p:ph type="title"/>
          </p:nvPr>
        </p:nvSpPr>
        <p:spPr>
          <a:xfrm>
            <a:off x="228600" y="0"/>
            <a:ext cx="11960352" cy="1033271"/>
          </a:xfrm>
        </p:spPr>
        <p:txBody>
          <a:bodyPr/>
          <a:lstStyle/>
          <a:p>
            <a:r>
              <a:rPr lang="en-US"/>
              <a:t>Click to edit Master title style</a:t>
            </a:r>
          </a:p>
        </p:txBody>
      </p:sp>
      <p:sp>
        <p:nvSpPr>
          <p:cNvPr id="8" name="Date Placeholder 7">
            <a:extLst>
              <a:ext uri="{FF2B5EF4-FFF2-40B4-BE49-F238E27FC236}">
                <a16:creationId xmlns:a16="http://schemas.microsoft.com/office/drawing/2014/main" id="{2F598672-AA95-934E-811A-9D05A85F43CC}"/>
              </a:ext>
            </a:extLst>
          </p:cNvPr>
          <p:cNvSpPr>
            <a:spLocks noGrp="1"/>
          </p:cNvSpPr>
          <p:nvPr>
            <p:ph type="dt" sz="half" idx="10"/>
          </p:nvPr>
        </p:nvSpPr>
        <p:spPr/>
        <p:txBody>
          <a:bodyPr/>
          <a:lstStyle/>
          <a:p>
            <a:r>
              <a:rPr lang="en-US"/>
              <a:t>OCTOBER 2018</a:t>
            </a:r>
            <a:endParaRPr lang="en-US" dirty="0"/>
          </a:p>
        </p:txBody>
      </p:sp>
      <p:sp>
        <p:nvSpPr>
          <p:cNvPr id="9" name="Footer Placeholder 8">
            <a:extLst>
              <a:ext uri="{FF2B5EF4-FFF2-40B4-BE49-F238E27FC236}">
                <a16:creationId xmlns:a16="http://schemas.microsoft.com/office/drawing/2014/main" id="{05DC6D38-0A01-F642-B69D-1CE41160BE26}"/>
              </a:ext>
            </a:extLst>
          </p:cNvPr>
          <p:cNvSpPr>
            <a:spLocks noGrp="1"/>
          </p:cNvSpPr>
          <p:nvPr>
            <p:ph type="ftr" sz="quarter" idx="11"/>
          </p:nvPr>
        </p:nvSpPr>
        <p:spPr/>
        <p:txBody>
          <a:bodyPr/>
          <a:lstStyle/>
          <a:p>
            <a:r>
              <a:rPr lang="en-US"/>
              <a:t>ADVANCING INNOVATIVE THERAPIES FOR NEUROLOGICAL DISEASES</a:t>
            </a:r>
            <a:endParaRPr lang="en-US" dirty="0"/>
          </a:p>
        </p:txBody>
      </p:sp>
      <p:sp>
        <p:nvSpPr>
          <p:cNvPr id="10" name="Slide Number Placeholder 9">
            <a:extLst>
              <a:ext uri="{FF2B5EF4-FFF2-40B4-BE49-F238E27FC236}">
                <a16:creationId xmlns:a16="http://schemas.microsoft.com/office/drawing/2014/main" id="{464F391B-80BB-5A4F-BDA0-EA461BEC9C00}"/>
              </a:ext>
            </a:extLst>
          </p:cNvPr>
          <p:cNvSpPr>
            <a:spLocks noGrp="1"/>
          </p:cNvSpPr>
          <p:nvPr>
            <p:ph type="sldNum" sz="quarter" idx="12"/>
          </p:nvPr>
        </p:nvSpPr>
        <p:spPr/>
        <p:txBody>
          <a:bodyPr/>
          <a:lstStyle/>
          <a:p>
            <a:fld id="{645E0EEC-E83C-0A4C-86AF-39D316145CD3}" type="slidenum">
              <a:rPr lang="en-US" smtClean="0"/>
              <a:pPr/>
              <a:t>‹#›</a:t>
            </a:fld>
            <a:endParaRPr lang="en-US" dirty="0"/>
          </a:p>
        </p:txBody>
      </p:sp>
      <p:sp>
        <p:nvSpPr>
          <p:cNvPr id="11" name="Text Placeholder 2">
            <a:extLst>
              <a:ext uri="{FF2B5EF4-FFF2-40B4-BE49-F238E27FC236}">
                <a16:creationId xmlns:a16="http://schemas.microsoft.com/office/drawing/2014/main" id="{2F3A1677-D5FD-6F4F-982B-D234B3676989}"/>
              </a:ext>
            </a:extLst>
          </p:cNvPr>
          <p:cNvSpPr>
            <a:spLocks noGrp="1"/>
          </p:cNvSpPr>
          <p:nvPr>
            <p:ph type="body" idx="1"/>
          </p:nvPr>
        </p:nvSpPr>
        <p:spPr>
          <a:xfrm>
            <a:off x="228600" y="1143000"/>
            <a:ext cx="5641848" cy="52578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2">
            <a:extLst>
              <a:ext uri="{FF2B5EF4-FFF2-40B4-BE49-F238E27FC236}">
                <a16:creationId xmlns:a16="http://schemas.microsoft.com/office/drawing/2014/main" id="{1F995596-8ABB-8E4C-9E4D-ECB6EBA52DDC}"/>
              </a:ext>
            </a:extLst>
          </p:cNvPr>
          <p:cNvSpPr>
            <a:spLocks noGrp="1"/>
          </p:cNvSpPr>
          <p:nvPr>
            <p:ph type="body" idx="13"/>
          </p:nvPr>
        </p:nvSpPr>
        <p:spPr>
          <a:xfrm>
            <a:off x="6318504" y="1143000"/>
            <a:ext cx="5641848" cy="52578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9" name="Picture 18">
            <a:extLst>
              <a:ext uri="{FF2B5EF4-FFF2-40B4-BE49-F238E27FC236}">
                <a16:creationId xmlns:a16="http://schemas.microsoft.com/office/drawing/2014/main" id="{79EF59E7-6402-9740-AF3B-9C45739CB977}"/>
              </a:ext>
            </a:extLst>
          </p:cNvPr>
          <p:cNvPicPr>
            <a:picLocks noChangeAspect="1"/>
          </p:cNvPicPr>
          <p:nvPr userDrawn="1"/>
        </p:nvPicPr>
        <p:blipFill>
          <a:blip r:embed="rId2"/>
          <a:stretch>
            <a:fillRect/>
          </a:stretch>
        </p:blipFill>
        <p:spPr>
          <a:xfrm>
            <a:off x="228600" y="5915569"/>
            <a:ext cx="1188720" cy="596422"/>
          </a:xfrm>
          <a:prstGeom prst="rect">
            <a:avLst/>
          </a:prstGeom>
        </p:spPr>
      </p:pic>
      <p:cxnSp>
        <p:nvCxnSpPr>
          <p:cNvPr id="12" name="Straight Connector 11">
            <a:extLst>
              <a:ext uri="{FF2B5EF4-FFF2-40B4-BE49-F238E27FC236}">
                <a16:creationId xmlns:a16="http://schemas.microsoft.com/office/drawing/2014/main" id="{7F1B7C48-313B-544A-9A5B-F5E7BDF4992B}"/>
              </a:ext>
            </a:extLst>
          </p:cNvPr>
          <p:cNvCxnSpPr>
            <a:cxnSpLocks/>
          </p:cNvCxnSpPr>
          <p:nvPr userDrawn="1"/>
        </p:nvCxnSpPr>
        <p:spPr>
          <a:xfrm>
            <a:off x="0" y="1033271"/>
            <a:ext cx="12188952" cy="0"/>
          </a:xfrm>
          <a:prstGeom prst="line">
            <a:avLst/>
          </a:prstGeom>
          <a:ln>
            <a:solidFill>
              <a:srgbClr val="094DFF"/>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3780A5C1-78C3-3A4F-A40B-D95A86E36183}"/>
              </a:ext>
            </a:extLst>
          </p:cNvPr>
          <p:cNvPicPr>
            <a:picLocks noChangeAspect="1"/>
          </p:cNvPicPr>
          <p:nvPr userDrawn="1"/>
        </p:nvPicPr>
        <p:blipFill rotWithShape="1">
          <a:blip r:embed="rId3">
            <a:alphaModFix amt="15000"/>
          </a:blip>
          <a:srcRect l="2002" t="7194"/>
          <a:stretch/>
        </p:blipFill>
        <p:spPr>
          <a:xfrm rot="10800000" flipV="1">
            <a:off x="10407805" y="0"/>
            <a:ext cx="1784195" cy="1695188"/>
          </a:xfrm>
          <a:prstGeom prst="rect">
            <a:avLst/>
          </a:prstGeom>
        </p:spPr>
      </p:pic>
    </p:spTree>
    <p:extLst>
      <p:ext uri="{BB962C8B-B14F-4D97-AF65-F5344CB8AC3E}">
        <p14:creationId xmlns:p14="http://schemas.microsoft.com/office/powerpoint/2010/main" val="308039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 R Hexes - NO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2DCEB-D2F7-EC4C-8AC5-ECB232B72FC2}"/>
              </a:ext>
            </a:extLst>
          </p:cNvPr>
          <p:cNvSpPr>
            <a:spLocks noGrp="1"/>
          </p:cNvSpPr>
          <p:nvPr>
            <p:ph type="title"/>
          </p:nvPr>
        </p:nvSpPr>
        <p:spPr>
          <a:xfrm>
            <a:off x="228600" y="0"/>
            <a:ext cx="11960352" cy="1033271"/>
          </a:xfrm>
        </p:spPr>
        <p:txBody>
          <a:bodyPr/>
          <a:lstStyle/>
          <a:p>
            <a:r>
              <a:rPr lang="en-US"/>
              <a:t>Click to edit Master title style</a:t>
            </a:r>
          </a:p>
        </p:txBody>
      </p:sp>
      <p:sp>
        <p:nvSpPr>
          <p:cNvPr id="8" name="Date Placeholder 7">
            <a:extLst>
              <a:ext uri="{FF2B5EF4-FFF2-40B4-BE49-F238E27FC236}">
                <a16:creationId xmlns:a16="http://schemas.microsoft.com/office/drawing/2014/main" id="{2F598672-AA95-934E-811A-9D05A85F43CC}"/>
              </a:ext>
            </a:extLst>
          </p:cNvPr>
          <p:cNvSpPr>
            <a:spLocks noGrp="1"/>
          </p:cNvSpPr>
          <p:nvPr>
            <p:ph type="dt" sz="half" idx="10"/>
          </p:nvPr>
        </p:nvSpPr>
        <p:spPr/>
        <p:txBody>
          <a:bodyPr/>
          <a:lstStyle/>
          <a:p>
            <a:r>
              <a:rPr lang="en-US"/>
              <a:t>OCTOBER 2018</a:t>
            </a:r>
            <a:endParaRPr lang="en-US" dirty="0"/>
          </a:p>
        </p:txBody>
      </p:sp>
      <p:sp>
        <p:nvSpPr>
          <p:cNvPr id="9" name="Footer Placeholder 8">
            <a:extLst>
              <a:ext uri="{FF2B5EF4-FFF2-40B4-BE49-F238E27FC236}">
                <a16:creationId xmlns:a16="http://schemas.microsoft.com/office/drawing/2014/main" id="{05DC6D38-0A01-F642-B69D-1CE41160BE26}"/>
              </a:ext>
            </a:extLst>
          </p:cNvPr>
          <p:cNvSpPr>
            <a:spLocks noGrp="1"/>
          </p:cNvSpPr>
          <p:nvPr>
            <p:ph type="ftr" sz="quarter" idx="11"/>
          </p:nvPr>
        </p:nvSpPr>
        <p:spPr/>
        <p:txBody>
          <a:bodyPr/>
          <a:lstStyle/>
          <a:p>
            <a:r>
              <a:rPr lang="en-US"/>
              <a:t>ADVANCING INNOVATIVE THERAPIES FOR NEUROLOGICAL DISEASES</a:t>
            </a:r>
            <a:endParaRPr lang="en-US" dirty="0"/>
          </a:p>
        </p:txBody>
      </p:sp>
      <p:sp>
        <p:nvSpPr>
          <p:cNvPr id="10" name="Slide Number Placeholder 9">
            <a:extLst>
              <a:ext uri="{FF2B5EF4-FFF2-40B4-BE49-F238E27FC236}">
                <a16:creationId xmlns:a16="http://schemas.microsoft.com/office/drawing/2014/main" id="{464F391B-80BB-5A4F-BDA0-EA461BEC9C00}"/>
              </a:ext>
            </a:extLst>
          </p:cNvPr>
          <p:cNvSpPr>
            <a:spLocks noGrp="1"/>
          </p:cNvSpPr>
          <p:nvPr>
            <p:ph type="sldNum" sz="quarter" idx="12"/>
          </p:nvPr>
        </p:nvSpPr>
        <p:spPr/>
        <p:txBody>
          <a:bodyPr/>
          <a:lstStyle/>
          <a:p>
            <a:fld id="{645E0EEC-E83C-0A4C-86AF-39D316145CD3}" type="slidenum">
              <a:rPr lang="en-US" smtClean="0"/>
              <a:pPr/>
              <a:t>‹#›</a:t>
            </a:fld>
            <a:endParaRPr lang="en-US" dirty="0"/>
          </a:p>
        </p:txBody>
      </p:sp>
      <p:sp>
        <p:nvSpPr>
          <p:cNvPr id="11" name="Text Placeholder 2">
            <a:extLst>
              <a:ext uri="{FF2B5EF4-FFF2-40B4-BE49-F238E27FC236}">
                <a16:creationId xmlns:a16="http://schemas.microsoft.com/office/drawing/2014/main" id="{2F3A1677-D5FD-6F4F-982B-D234B3676989}"/>
              </a:ext>
            </a:extLst>
          </p:cNvPr>
          <p:cNvSpPr>
            <a:spLocks noGrp="1"/>
          </p:cNvSpPr>
          <p:nvPr>
            <p:ph type="body" idx="1"/>
          </p:nvPr>
        </p:nvSpPr>
        <p:spPr>
          <a:xfrm>
            <a:off x="228600" y="1143000"/>
            <a:ext cx="5641848" cy="52578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2">
            <a:extLst>
              <a:ext uri="{FF2B5EF4-FFF2-40B4-BE49-F238E27FC236}">
                <a16:creationId xmlns:a16="http://schemas.microsoft.com/office/drawing/2014/main" id="{1F995596-8ABB-8E4C-9E4D-ECB6EBA52DDC}"/>
              </a:ext>
            </a:extLst>
          </p:cNvPr>
          <p:cNvSpPr>
            <a:spLocks noGrp="1"/>
          </p:cNvSpPr>
          <p:nvPr>
            <p:ph type="body" idx="13"/>
          </p:nvPr>
        </p:nvSpPr>
        <p:spPr>
          <a:xfrm>
            <a:off x="6318504" y="1143000"/>
            <a:ext cx="5641848" cy="52578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Straight Connector 11">
            <a:extLst>
              <a:ext uri="{FF2B5EF4-FFF2-40B4-BE49-F238E27FC236}">
                <a16:creationId xmlns:a16="http://schemas.microsoft.com/office/drawing/2014/main" id="{7F1B7C48-313B-544A-9A5B-F5E7BDF4992B}"/>
              </a:ext>
            </a:extLst>
          </p:cNvPr>
          <p:cNvCxnSpPr>
            <a:cxnSpLocks/>
          </p:cNvCxnSpPr>
          <p:nvPr userDrawn="1"/>
        </p:nvCxnSpPr>
        <p:spPr>
          <a:xfrm>
            <a:off x="0" y="1033271"/>
            <a:ext cx="12188952" cy="0"/>
          </a:xfrm>
          <a:prstGeom prst="line">
            <a:avLst/>
          </a:prstGeom>
          <a:ln>
            <a:solidFill>
              <a:srgbClr val="094DFF"/>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3780A5C1-78C3-3A4F-A40B-D95A86E36183}"/>
              </a:ext>
            </a:extLst>
          </p:cNvPr>
          <p:cNvPicPr>
            <a:picLocks noChangeAspect="1"/>
          </p:cNvPicPr>
          <p:nvPr userDrawn="1"/>
        </p:nvPicPr>
        <p:blipFill rotWithShape="1">
          <a:blip r:embed="rId2">
            <a:alphaModFix amt="15000"/>
          </a:blip>
          <a:srcRect l="2002" t="7194"/>
          <a:stretch/>
        </p:blipFill>
        <p:spPr>
          <a:xfrm rot="10800000" flipV="1">
            <a:off x="10407805" y="0"/>
            <a:ext cx="1784195" cy="1695188"/>
          </a:xfrm>
          <a:prstGeom prst="rect">
            <a:avLst/>
          </a:prstGeom>
        </p:spPr>
      </p:pic>
    </p:spTree>
    <p:extLst>
      <p:ext uri="{BB962C8B-B14F-4D97-AF65-F5344CB8AC3E}">
        <p14:creationId xmlns:p14="http://schemas.microsoft.com/office/powerpoint/2010/main" val="402441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 Commercial">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442FC7-17F5-6845-8EC0-22D18F55623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5486400"/>
          </a:xfrm>
          <a:prstGeom prst="rect">
            <a:avLst/>
          </a:prstGeom>
        </p:spPr>
      </p:pic>
      <p:pic>
        <p:nvPicPr>
          <p:cNvPr id="8" name="Picture 7">
            <a:extLst>
              <a:ext uri="{FF2B5EF4-FFF2-40B4-BE49-F238E27FC236}">
                <a16:creationId xmlns:a16="http://schemas.microsoft.com/office/drawing/2014/main" id="{4AAE5E2C-B1E9-6043-8B63-4B7D5F351177}"/>
              </a:ext>
            </a:extLst>
          </p:cNvPr>
          <p:cNvPicPr>
            <a:picLocks noChangeAspect="1"/>
          </p:cNvPicPr>
          <p:nvPr userDrawn="1"/>
        </p:nvPicPr>
        <p:blipFill rotWithShape="1">
          <a:blip r:embed="rId3">
            <a:alphaModFix amt="34000"/>
          </a:blip>
          <a:srcRect l="2002"/>
          <a:stretch/>
        </p:blipFill>
        <p:spPr>
          <a:xfrm rot="10800000">
            <a:off x="8415578" y="1966247"/>
            <a:ext cx="3773373" cy="3863053"/>
          </a:xfrm>
          <a:prstGeom prst="rect">
            <a:avLst/>
          </a:prstGeom>
        </p:spPr>
      </p:pic>
      <p:sp>
        <p:nvSpPr>
          <p:cNvPr id="15" name="Rectangle 14">
            <a:extLst>
              <a:ext uri="{FF2B5EF4-FFF2-40B4-BE49-F238E27FC236}">
                <a16:creationId xmlns:a16="http://schemas.microsoft.com/office/drawing/2014/main" id="{12BC5EAC-4602-2A4F-8650-B1B0F9FCBA6E}"/>
              </a:ext>
            </a:extLst>
          </p:cNvPr>
          <p:cNvSpPr/>
          <p:nvPr userDrawn="1"/>
        </p:nvSpPr>
        <p:spPr>
          <a:xfrm>
            <a:off x="0" y="5486400"/>
            <a:ext cx="12192000" cy="1371600"/>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351B3E4B-1C92-4B4F-ABD8-DE12B170B0F0}"/>
              </a:ext>
            </a:extLst>
          </p:cNvPr>
          <p:cNvPicPr>
            <a:picLocks/>
          </p:cNvPicPr>
          <p:nvPr userDrawn="1"/>
        </p:nvPicPr>
        <p:blipFill>
          <a:blip r:embed="rId4" cstate="email">
            <a:extLst>
              <a:ext uri="{28A0092B-C50C-407E-A947-70E740481C1C}">
                <a14:useLocalDpi xmlns:a14="http://schemas.microsoft.com/office/drawing/2010/main"/>
              </a:ext>
            </a:extLst>
          </a:blip>
          <a:stretch>
            <a:fillRect/>
          </a:stretch>
        </p:blipFill>
        <p:spPr>
          <a:xfrm>
            <a:off x="0" y="5486400"/>
            <a:ext cx="12192000" cy="182880"/>
          </a:xfrm>
          <a:prstGeom prst="rect">
            <a:avLst/>
          </a:prstGeom>
        </p:spPr>
      </p:pic>
      <p:sp>
        <p:nvSpPr>
          <p:cNvPr id="9" name="Rectangle 8">
            <a:extLst>
              <a:ext uri="{FF2B5EF4-FFF2-40B4-BE49-F238E27FC236}">
                <a16:creationId xmlns:a16="http://schemas.microsoft.com/office/drawing/2014/main" id="{69845A32-A996-F54B-BF5F-45FB23EA2F8A}"/>
              </a:ext>
            </a:extLst>
          </p:cNvPr>
          <p:cNvSpPr/>
          <p:nvPr userDrawn="1"/>
        </p:nvSpPr>
        <p:spPr>
          <a:xfrm>
            <a:off x="344424" y="342900"/>
            <a:ext cx="11503152" cy="6172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7">
            <a:extLst>
              <a:ext uri="{FF2B5EF4-FFF2-40B4-BE49-F238E27FC236}">
                <a16:creationId xmlns:a16="http://schemas.microsoft.com/office/drawing/2014/main" id="{778D59A6-1746-1D48-9414-0327394EDF96}"/>
              </a:ext>
            </a:extLst>
          </p:cNvPr>
          <p:cNvSpPr>
            <a:spLocks noGrp="1"/>
          </p:cNvSpPr>
          <p:nvPr>
            <p:ph type="body" sz="quarter" idx="10" hasCustomPrompt="1"/>
          </p:nvPr>
        </p:nvSpPr>
        <p:spPr>
          <a:xfrm>
            <a:off x="685800" y="5486400"/>
            <a:ext cx="11164824" cy="1028700"/>
          </a:xfrm>
        </p:spPr>
        <p:txBody>
          <a:bodyPr anchor="ctr">
            <a:noAutofit/>
          </a:bodyPr>
          <a:lstStyle>
            <a:lvl1pPr marL="0" indent="0">
              <a:buNone/>
              <a:defRPr sz="3200">
                <a:solidFill>
                  <a:schemeClr val="tx1">
                    <a:lumMod val="75000"/>
                    <a:lumOff val="25000"/>
                  </a:schemeClr>
                </a:solidFill>
              </a:defRPr>
            </a:lvl1pPr>
          </a:lstStyle>
          <a:p>
            <a:pPr lvl="0"/>
            <a:r>
              <a:rPr lang="en-US" dirty="0"/>
              <a:t>Click to add title</a:t>
            </a:r>
          </a:p>
        </p:txBody>
      </p:sp>
      <p:pic>
        <p:nvPicPr>
          <p:cNvPr id="11" name="Picture 10">
            <a:extLst>
              <a:ext uri="{FF2B5EF4-FFF2-40B4-BE49-F238E27FC236}">
                <a16:creationId xmlns:a16="http://schemas.microsoft.com/office/drawing/2014/main" id="{4237652F-9A57-2F41-AD50-E77468533968}"/>
              </a:ext>
            </a:extLst>
          </p:cNvPr>
          <p:cNvPicPr>
            <a:picLocks noChangeAspect="1"/>
          </p:cNvPicPr>
          <p:nvPr userDrawn="1"/>
        </p:nvPicPr>
        <p:blipFill>
          <a:blip r:embed="rId5"/>
          <a:stretch>
            <a:fillRect/>
          </a:stretch>
        </p:blipFill>
        <p:spPr>
          <a:xfrm>
            <a:off x="8947402" y="689859"/>
            <a:ext cx="2551465" cy="1280160"/>
          </a:xfrm>
          <a:prstGeom prst="rect">
            <a:avLst/>
          </a:prstGeom>
          <a:effectLst>
            <a:glow rad="1905000">
              <a:schemeClr val="bg1">
                <a:alpha val="6000"/>
              </a:schemeClr>
            </a:glow>
          </a:effectLst>
        </p:spPr>
      </p:pic>
    </p:spTree>
    <p:extLst>
      <p:ext uri="{BB962C8B-B14F-4D97-AF65-F5344CB8AC3E}">
        <p14:creationId xmlns:p14="http://schemas.microsoft.com/office/powerpoint/2010/main" val="2023994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idebar - L Hexes - Logo RIGH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3F9CB25-AC12-4A43-B6B6-1B2000ACCAD4}"/>
              </a:ext>
            </a:extLst>
          </p:cNvPr>
          <p:cNvSpPr>
            <a:spLocks noGrp="1"/>
          </p:cNvSpPr>
          <p:nvPr>
            <p:ph type="title"/>
          </p:nvPr>
        </p:nvSpPr>
        <p:spPr>
          <a:xfrm>
            <a:off x="228600" y="0"/>
            <a:ext cx="8302752" cy="1033271"/>
          </a:xfrm>
        </p:spPr>
        <p:txBody>
          <a:bodyPr>
            <a:noAutofit/>
          </a:bodyPr>
          <a:lstStyle/>
          <a:p>
            <a:r>
              <a:rPr lang="en-US" dirty="0"/>
              <a:t>Click to edit Master title style</a:t>
            </a:r>
          </a:p>
        </p:txBody>
      </p:sp>
      <p:cxnSp>
        <p:nvCxnSpPr>
          <p:cNvPr id="12" name="Straight Connector 11">
            <a:extLst>
              <a:ext uri="{FF2B5EF4-FFF2-40B4-BE49-F238E27FC236}">
                <a16:creationId xmlns:a16="http://schemas.microsoft.com/office/drawing/2014/main" id="{B7717190-CA87-1D47-A93E-5C4CD3FF64A8}"/>
              </a:ext>
            </a:extLst>
          </p:cNvPr>
          <p:cNvCxnSpPr>
            <a:cxnSpLocks/>
          </p:cNvCxnSpPr>
          <p:nvPr userDrawn="1"/>
        </p:nvCxnSpPr>
        <p:spPr>
          <a:xfrm>
            <a:off x="0" y="1033271"/>
            <a:ext cx="12188952" cy="0"/>
          </a:xfrm>
          <a:prstGeom prst="line">
            <a:avLst/>
          </a:prstGeom>
          <a:ln>
            <a:solidFill>
              <a:srgbClr val="094DFF"/>
            </a:solidFill>
          </a:ln>
        </p:spPr>
        <p:style>
          <a:lnRef idx="1">
            <a:schemeClr val="accent1"/>
          </a:lnRef>
          <a:fillRef idx="0">
            <a:schemeClr val="accent1"/>
          </a:fillRef>
          <a:effectRef idx="0">
            <a:schemeClr val="accent1"/>
          </a:effectRef>
          <a:fontRef idx="minor">
            <a:schemeClr val="tx1"/>
          </a:fontRef>
        </p:style>
      </p:cxnSp>
      <p:sp>
        <p:nvSpPr>
          <p:cNvPr id="8" name="Date Placeholder 7">
            <a:extLst>
              <a:ext uri="{FF2B5EF4-FFF2-40B4-BE49-F238E27FC236}">
                <a16:creationId xmlns:a16="http://schemas.microsoft.com/office/drawing/2014/main" id="{2F598672-AA95-934E-811A-9D05A85F43CC}"/>
              </a:ext>
            </a:extLst>
          </p:cNvPr>
          <p:cNvSpPr>
            <a:spLocks noGrp="1"/>
          </p:cNvSpPr>
          <p:nvPr>
            <p:ph type="dt" sz="half" idx="10"/>
          </p:nvPr>
        </p:nvSpPr>
        <p:spPr/>
        <p:txBody>
          <a:bodyPr/>
          <a:lstStyle/>
          <a:p>
            <a:r>
              <a:rPr lang="en-US"/>
              <a:t>OCTOBER 2018</a:t>
            </a:r>
            <a:endParaRPr lang="en-US" dirty="0"/>
          </a:p>
        </p:txBody>
      </p:sp>
      <p:sp>
        <p:nvSpPr>
          <p:cNvPr id="9" name="Footer Placeholder 8">
            <a:extLst>
              <a:ext uri="{FF2B5EF4-FFF2-40B4-BE49-F238E27FC236}">
                <a16:creationId xmlns:a16="http://schemas.microsoft.com/office/drawing/2014/main" id="{05DC6D38-0A01-F642-B69D-1CE41160BE26}"/>
              </a:ext>
            </a:extLst>
          </p:cNvPr>
          <p:cNvSpPr>
            <a:spLocks noGrp="1"/>
          </p:cNvSpPr>
          <p:nvPr>
            <p:ph type="ftr" sz="quarter" idx="11"/>
          </p:nvPr>
        </p:nvSpPr>
        <p:spPr/>
        <p:txBody>
          <a:bodyPr/>
          <a:lstStyle/>
          <a:p>
            <a:r>
              <a:rPr lang="en-US"/>
              <a:t>ADVANCING INNOVATIVE THERAPIES FOR NEUROLOGICAL DISEASES</a:t>
            </a:r>
            <a:endParaRPr lang="en-US" dirty="0"/>
          </a:p>
        </p:txBody>
      </p:sp>
      <p:sp>
        <p:nvSpPr>
          <p:cNvPr id="10" name="Slide Number Placeholder 9">
            <a:extLst>
              <a:ext uri="{FF2B5EF4-FFF2-40B4-BE49-F238E27FC236}">
                <a16:creationId xmlns:a16="http://schemas.microsoft.com/office/drawing/2014/main" id="{464F391B-80BB-5A4F-BDA0-EA461BEC9C00}"/>
              </a:ext>
            </a:extLst>
          </p:cNvPr>
          <p:cNvSpPr>
            <a:spLocks noGrp="1"/>
          </p:cNvSpPr>
          <p:nvPr>
            <p:ph type="sldNum" sz="quarter" idx="12"/>
          </p:nvPr>
        </p:nvSpPr>
        <p:spPr/>
        <p:txBody>
          <a:bodyPr/>
          <a:lstStyle/>
          <a:p>
            <a:fld id="{645E0EEC-E83C-0A4C-86AF-39D316145CD3}" type="slidenum">
              <a:rPr lang="en-US" smtClean="0"/>
              <a:pPr/>
              <a:t>‹#›</a:t>
            </a:fld>
            <a:endParaRPr lang="en-US" dirty="0"/>
          </a:p>
        </p:txBody>
      </p:sp>
      <p:sp>
        <p:nvSpPr>
          <p:cNvPr id="11" name="Text Placeholder 2">
            <a:extLst>
              <a:ext uri="{FF2B5EF4-FFF2-40B4-BE49-F238E27FC236}">
                <a16:creationId xmlns:a16="http://schemas.microsoft.com/office/drawing/2014/main" id="{2F3A1677-D5FD-6F4F-982B-D234B3676989}"/>
              </a:ext>
            </a:extLst>
          </p:cNvPr>
          <p:cNvSpPr>
            <a:spLocks noGrp="1"/>
          </p:cNvSpPr>
          <p:nvPr>
            <p:ph type="body" idx="1"/>
          </p:nvPr>
        </p:nvSpPr>
        <p:spPr>
          <a:xfrm>
            <a:off x="228600" y="1143000"/>
            <a:ext cx="8302752" cy="52578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a:extLst>
              <a:ext uri="{FF2B5EF4-FFF2-40B4-BE49-F238E27FC236}">
                <a16:creationId xmlns:a16="http://schemas.microsoft.com/office/drawing/2014/main" id="{67398C6A-40BB-D04B-AD8A-E3B375391ABF}"/>
              </a:ext>
            </a:extLst>
          </p:cNvPr>
          <p:cNvPicPr>
            <a:picLocks noChangeAspect="1"/>
          </p:cNvPicPr>
          <p:nvPr userDrawn="1"/>
        </p:nvPicPr>
        <p:blipFill rotWithShape="1">
          <a:blip r:embed="rId2"/>
          <a:srcRect t="19354"/>
          <a:stretch/>
        </p:blipFill>
        <p:spPr>
          <a:xfrm>
            <a:off x="8759952" y="0"/>
            <a:ext cx="3319272" cy="6583680"/>
          </a:xfrm>
          <a:prstGeom prst="rect">
            <a:avLst/>
          </a:prstGeom>
        </p:spPr>
      </p:pic>
      <p:sp>
        <p:nvSpPr>
          <p:cNvPr id="16" name="Text Placeholder 4">
            <a:extLst>
              <a:ext uri="{FF2B5EF4-FFF2-40B4-BE49-F238E27FC236}">
                <a16:creationId xmlns:a16="http://schemas.microsoft.com/office/drawing/2014/main" id="{D59E5817-BDBA-C14B-9262-760F9933916B}"/>
              </a:ext>
            </a:extLst>
          </p:cNvPr>
          <p:cNvSpPr>
            <a:spLocks noGrp="1"/>
          </p:cNvSpPr>
          <p:nvPr>
            <p:ph type="body" sz="quarter" idx="13"/>
          </p:nvPr>
        </p:nvSpPr>
        <p:spPr>
          <a:xfrm>
            <a:off x="8988552" y="462011"/>
            <a:ext cx="2862072" cy="5394960"/>
          </a:xfrm>
        </p:spPr>
        <p:txBody>
          <a:bodyPr anchor="ctr">
            <a:noAutofit/>
          </a:bodyPr>
          <a:lstStyle>
            <a:lvl1pPr marL="6350" indent="0" algn="ctr">
              <a:buClr>
                <a:schemeClr val="tx1">
                  <a:lumMod val="65000"/>
                  <a:lumOff val="35000"/>
                </a:schemeClr>
              </a:buClr>
              <a:buNone/>
              <a:tabLst/>
              <a:defRPr sz="2800">
                <a:solidFill>
                  <a:schemeClr val="bg1"/>
                </a:solidFill>
              </a:defRPr>
            </a:lvl1pPr>
            <a:lvl2pPr marL="6350" indent="0" algn="ctr">
              <a:buClr>
                <a:schemeClr val="tx1">
                  <a:lumMod val="65000"/>
                  <a:lumOff val="35000"/>
                </a:schemeClr>
              </a:buClr>
              <a:buNone/>
              <a:tabLst/>
              <a:defRPr sz="2400"/>
            </a:lvl2pPr>
            <a:lvl3pPr marL="6350" indent="0" algn="ctr">
              <a:buClr>
                <a:schemeClr val="tx1">
                  <a:lumMod val="65000"/>
                  <a:lumOff val="35000"/>
                </a:schemeClr>
              </a:buClr>
              <a:buNone/>
              <a:tabLst/>
              <a:defRPr sz="2400"/>
            </a:lvl3pPr>
            <a:lvl4pPr marL="6350" indent="0" algn="ctr">
              <a:buClr>
                <a:schemeClr val="tx1">
                  <a:lumMod val="65000"/>
                  <a:lumOff val="35000"/>
                </a:schemeClr>
              </a:buClr>
              <a:buNone/>
              <a:tabLst/>
              <a:defRPr sz="2400"/>
            </a:lvl4pPr>
            <a:lvl5pPr marL="6350" indent="0" algn="ctr">
              <a:buClr>
                <a:schemeClr val="tx1">
                  <a:lumMod val="65000"/>
                  <a:lumOff val="35000"/>
                </a:schemeClr>
              </a:buClr>
              <a:buNone/>
              <a:tabLst/>
              <a:defRPr sz="2400"/>
            </a:lvl5pPr>
          </a:lstStyle>
          <a:p>
            <a:pPr lvl="0"/>
            <a:r>
              <a:rPr lang="en-US" dirty="0"/>
              <a:t>Edit Master text styles</a:t>
            </a:r>
          </a:p>
        </p:txBody>
      </p:sp>
      <p:pic>
        <p:nvPicPr>
          <p:cNvPr id="17" name="Picture 16">
            <a:extLst>
              <a:ext uri="{FF2B5EF4-FFF2-40B4-BE49-F238E27FC236}">
                <a16:creationId xmlns:a16="http://schemas.microsoft.com/office/drawing/2014/main" id="{5546BAC0-7EF5-6449-AC28-4D6B8E6B6B94}"/>
              </a:ext>
            </a:extLst>
          </p:cNvPr>
          <p:cNvPicPr>
            <a:picLocks noChangeAspect="1"/>
          </p:cNvPicPr>
          <p:nvPr userDrawn="1"/>
        </p:nvPicPr>
        <p:blipFill>
          <a:blip r:embed="rId3"/>
          <a:stretch>
            <a:fillRect/>
          </a:stretch>
        </p:blipFill>
        <p:spPr>
          <a:xfrm>
            <a:off x="10771632" y="5916168"/>
            <a:ext cx="1185656" cy="594360"/>
          </a:xfrm>
          <a:prstGeom prst="rect">
            <a:avLst/>
          </a:prstGeom>
        </p:spPr>
      </p:pic>
      <p:pic>
        <p:nvPicPr>
          <p:cNvPr id="13" name="Picture 12">
            <a:extLst>
              <a:ext uri="{FF2B5EF4-FFF2-40B4-BE49-F238E27FC236}">
                <a16:creationId xmlns:a16="http://schemas.microsoft.com/office/drawing/2014/main" id="{47BD417D-688A-B04B-B8BD-715FDF7B13BC}"/>
              </a:ext>
            </a:extLst>
          </p:cNvPr>
          <p:cNvPicPr>
            <a:picLocks noChangeAspect="1"/>
          </p:cNvPicPr>
          <p:nvPr userDrawn="1"/>
        </p:nvPicPr>
        <p:blipFill rotWithShape="1">
          <a:blip r:embed="rId4">
            <a:alphaModFix amt="15000"/>
          </a:blip>
          <a:srcRect l="2002" t="7194"/>
          <a:stretch/>
        </p:blipFill>
        <p:spPr>
          <a:xfrm rot="10800000" flipH="1">
            <a:off x="0" y="4888490"/>
            <a:ext cx="1784195" cy="1695188"/>
          </a:xfrm>
          <a:prstGeom prst="rect">
            <a:avLst/>
          </a:prstGeom>
        </p:spPr>
      </p:pic>
    </p:spTree>
    <p:extLst>
      <p:ext uri="{BB962C8B-B14F-4D97-AF65-F5344CB8AC3E}">
        <p14:creationId xmlns:p14="http://schemas.microsoft.com/office/powerpoint/2010/main" val="2466493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idebar - No Hexes - Logo RIGH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3F9CB25-AC12-4A43-B6B6-1B2000ACCAD4}"/>
              </a:ext>
            </a:extLst>
          </p:cNvPr>
          <p:cNvSpPr>
            <a:spLocks noGrp="1"/>
          </p:cNvSpPr>
          <p:nvPr>
            <p:ph type="title"/>
          </p:nvPr>
        </p:nvSpPr>
        <p:spPr>
          <a:xfrm>
            <a:off x="228600" y="0"/>
            <a:ext cx="8302752" cy="1033271"/>
          </a:xfrm>
        </p:spPr>
        <p:txBody>
          <a:bodyPr>
            <a:noAutofit/>
          </a:bodyPr>
          <a:lstStyle/>
          <a:p>
            <a:r>
              <a:rPr lang="en-US" dirty="0"/>
              <a:t>Click to edit Master title style</a:t>
            </a:r>
          </a:p>
        </p:txBody>
      </p:sp>
      <p:cxnSp>
        <p:nvCxnSpPr>
          <p:cNvPr id="12" name="Straight Connector 11">
            <a:extLst>
              <a:ext uri="{FF2B5EF4-FFF2-40B4-BE49-F238E27FC236}">
                <a16:creationId xmlns:a16="http://schemas.microsoft.com/office/drawing/2014/main" id="{B7717190-CA87-1D47-A93E-5C4CD3FF64A8}"/>
              </a:ext>
            </a:extLst>
          </p:cNvPr>
          <p:cNvCxnSpPr>
            <a:cxnSpLocks/>
          </p:cNvCxnSpPr>
          <p:nvPr userDrawn="1"/>
        </p:nvCxnSpPr>
        <p:spPr>
          <a:xfrm>
            <a:off x="0" y="1033271"/>
            <a:ext cx="12188952" cy="0"/>
          </a:xfrm>
          <a:prstGeom prst="line">
            <a:avLst/>
          </a:prstGeom>
          <a:ln>
            <a:solidFill>
              <a:srgbClr val="094DFF"/>
            </a:solidFill>
          </a:ln>
        </p:spPr>
        <p:style>
          <a:lnRef idx="1">
            <a:schemeClr val="accent1"/>
          </a:lnRef>
          <a:fillRef idx="0">
            <a:schemeClr val="accent1"/>
          </a:fillRef>
          <a:effectRef idx="0">
            <a:schemeClr val="accent1"/>
          </a:effectRef>
          <a:fontRef idx="minor">
            <a:schemeClr val="tx1"/>
          </a:fontRef>
        </p:style>
      </p:cxnSp>
      <p:sp>
        <p:nvSpPr>
          <p:cNvPr id="8" name="Date Placeholder 7">
            <a:extLst>
              <a:ext uri="{FF2B5EF4-FFF2-40B4-BE49-F238E27FC236}">
                <a16:creationId xmlns:a16="http://schemas.microsoft.com/office/drawing/2014/main" id="{2F598672-AA95-934E-811A-9D05A85F43CC}"/>
              </a:ext>
            </a:extLst>
          </p:cNvPr>
          <p:cNvSpPr>
            <a:spLocks noGrp="1"/>
          </p:cNvSpPr>
          <p:nvPr>
            <p:ph type="dt" sz="half" idx="10"/>
          </p:nvPr>
        </p:nvSpPr>
        <p:spPr/>
        <p:txBody>
          <a:bodyPr/>
          <a:lstStyle/>
          <a:p>
            <a:r>
              <a:rPr lang="en-US"/>
              <a:t>OCTOBER 2018</a:t>
            </a:r>
            <a:endParaRPr lang="en-US" dirty="0"/>
          </a:p>
        </p:txBody>
      </p:sp>
      <p:sp>
        <p:nvSpPr>
          <p:cNvPr id="9" name="Footer Placeholder 8">
            <a:extLst>
              <a:ext uri="{FF2B5EF4-FFF2-40B4-BE49-F238E27FC236}">
                <a16:creationId xmlns:a16="http://schemas.microsoft.com/office/drawing/2014/main" id="{05DC6D38-0A01-F642-B69D-1CE41160BE26}"/>
              </a:ext>
            </a:extLst>
          </p:cNvPr>
          <p:cNvSpPr>
            <a:spLocks noGrp="1"/>
          </p:cNvSpPr>
          <p:nvPr>
            <p:ph type="ftr" sz="quarter" idx="11"/>
          </p:nvPr>
        </p:nvSpPr>
        <p:spPr/>
        <p:txBody>
          <a:bodyPr/>
          <a:lstStyle/>
          <a:p>
            <a:r>
              <a:rPr lang="en-US"/>
              <a:t>ADVANCING INNOVATIVE THERAPIES FOR NEUROLOGICAL DISEASES</a:t>
            </a:r>
            <a:endParaRPr lang="en-US" dirty="0"/>
          </a:p>
        </p:txBody>
      </p:sp>
      <p:sp>
        <p:nvSpPr>
          <p:cNvPr id="10" name="Slide Number Placeholder 9">
            <a:extLst>
              <a:ext uri="{FF2B5EF4-FFF2-40B4-BE49-F238E27FC236}">
                <a16:creationId xmlns:a16="http://schemas.microsoft.com/office/drawing/2014/main" id="{464F391B-80BB-5A4F-BDA0-EA461BEC9C00}"/>
              </a:ext>
            </a:extLst>
          </p:cNvPr>
          <p:cNvSpPr>
            <a:spLocks noGrp="1"/>
          </p:cNvSpPr>
          <p:nvPr>
            <p:ph type="sldNum" sz="quarter" idx="12"/>
          </p:nvPr>
        </p:nvSpPr>
        <p:spPr/>
        <p:txBody>
          <a:bodyPr/>
          <a:lstStyle/>
          <a:p>
            <a:fld id="{645E0EEC-E83C-0A4C-86AF-39D316145CD3}" type="slidenum">
              <a:rPr lang="en-US" smtClean="0"/>
              <a:pPr/>
              <a:t>‹#›</a:t>
            </a:fld>
            <a:endParaRPr lang="en-US" dirty="0"/>
          </a:p>
        </p:txBody>
      </p:sp>
      <p:sp>
        <p:nvSpPr>
          <p:cNvPr id="11" name="Text Placeholder 2">
            <a:extLst>
              <a:ext uri="{FF2B5EF4-FFF2-40B4-BE49-F238E27FC236}">
                <a16:creationId xmlns:a16="http://schemas.microsoft.com/office/drawing/2014/main" id="{2F3A1677-D5FD-6F4F-982B-D234B3676989}"/>
              </a:ext>
            </a:extLst>
          </p:cNvPr>
          <p:cNvSpPr>
            <a:spLocks noGrp="1"/>
          </p:cNvSpPr>
          <p:nvPr>
            <p:ph type="body" idx="1"/>
          </p:nvPr>
        </p:nvSpPr>
        <p:spPr>
          <a:xfrm>
            <a:off x="228600" y="1143000"/>
            <a:ext cx="8302752" cy="52578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a:extLst>
              <a:ext uri="{FF2B5EF4-FFF2-40B4-BE49-F238E27FC236}">
                <a16:creationId xmlns:a16="http://schemas.microsoft.com/office/drawing/2014/main" id="{67398C6A-40BB-D04B-AD8A-E3B375391ABF}"/>
              </a:ext>
            </a:extLst>
          </p:cNvPr>
          <p:cNvPicPr>
            <a:picLocks noChangeAspect="1"/>
          </p:cNvPicPr>
          <p:nvPr userDrawn="1"/>
        </p:nvPicPr>
        <p:blipFill rotWithShape="1">
          <a:blip r:embed="rId2"/>
          <a:srcRect t="19354"/>
          <a:stretch/>
        </p:blipFill>
        <p:spPr>
          <a:xfrm>
            <a:off x="8759952" y="0"/>
            <a:ext cx="3319272" cy="6583680"/>
          </a:xfrm>
          <a:prstGeom prst="rect">
            <a:avLst/>
          </a:prstGeom>
        </p:spPr>
      </p:pic>
      <p:sp>
        <p:nvSpPr>
          <p:cNvPr id="16" name="Text Placeholder 4">
            <a:extLst>
              <a:ext uri="{FF2B5EF4-FFF2-40B4-BE49-F238E27FC236}">
                <a16:creationId xmlns:a16="http://schemas.microsoft.com/office/drawing/2014/main" id="{D59E5817-BDBA-C14B-9262-760F9933916B}"/>
              </a:ext>
            </a:extLst>
          </p:cNvPr>
          <p:cNvSpPr>
            <a:spLocks noGrp="1"/>
          </p:cNvSpPr>
          <p:nvPr>
            <p:ph type="body" sz="quarter" idx="13"/>
          </p:nvPr>
        </p:nvSpPr>
        <p:spPr>
          <a:xfrm>
            <a:off x="8988552" y="462011"/>
            <a:ext cx="2862072" cy="5394960"/>
          </a:xfrm>
        </p:spPr>
        <p:txBody>
          <a:bodyPr anchor="ctr">
            <a:noAutofit/>
          </a:bodyPr>
          <a:lstStyle>
            <a:lvl1pPr marL="6350" indent="0" algn="ctr">
              <a:buClr>
                <a:schemeClr val="tx1">
                  <a:lumMod val="65000"/>
                  <a:lumOff val="35000"/>
                </a:schemeClr>
              </a:buClr>
              <a:buNone/>
              <a:tabLst/>
              <a:defRPr sz="2800">
                <a:solidFill>
                  <a:schemeClr val="bg1"/>
                </a:solidFill>
              </a:defRPr>
            </a:lvl1pPr>
            <a:lvl2pPr marL="6350" indent="0" algn="ctr">
              <a:buClr>
                <a:schemeClr val="tx1">
                  <a:lumMod val="65000"/>
                  <a:lumOff val="35000"/>
                </a:schemeClr>
              </a:buClr>
              <a:buNone/>
              <a:tabLst/>
              <a:defRPr sz="2400"/>
            </a:lvl2pPr>
            <a:lvl3pPr marL="6350" indent="0" algn="ctr">
              <a:buClr>
                <a:schemeClr val="tx1">
                  <a:lumMod val="65000"/>
                  <a:lumOff val="35000"/>
                </a:schemeClr>
              </a:buClr>
              <a:buNone/>
              <a:tabLst/>
              <a:defRPr sz="2400"/>
            </a:lvl3pPr>
            <a:lvl4pPr marL="6350" indent="0" algn="ctr">
              <a:buClr>
                <a:schemeClr val="tx1">
                  <a:lumMod val="65000"/>
                  <a:lumOff val="35000"/>
                </a:schemeClr>
              </a:buClr>
              <a:buNone/>
              <a:tabLst/>
              <a:defRPr sz="2400"/>
            </a:lvl4pPr>
            <a:lvl5pPr marL="6350" indent="0" algn="ctr">
              <a:buClr>
                <a:schemeClr val="tx1">
                  <a:lumMod val="65000"/>
                  <a:lumOff val="35000"/>
                </a:schemeClr>
              </a:buClr>
              <a:buNone/>
              <a:tabLst/>
              <a:defRPr sz="2400"/>
            </a:lvl5pPr>
          </a:lstStyle>
          <a:p>
            <a:pPr lvl="0"/>
            <a:r>
              <a:rPr lang="en-US" dirty="0"/>
              <a:t>Edit Master text styles</a:t>
            </a:r>
          </a:p>
        </p:txBody>
      </p:sp>
      <p:pic>
        <p:nvPicPr>
          <p:cNvPr id="17" name="Picture 16">
            <a:extLst>
              <a:ext uri="{FF2B5EF4-FFF2-40B4-BE49-F238E27FC236}">
                <a16:creationId xmlns:a16="http://schemas.microsoft.com/office/drawing/2014/main" id="{5546BAC0-7EF5-6449-AC28-4D6B8E6B6B94}"/>
              </a:ext>
            </a:extLst>
          </p:cNvPr>
          <p:cNvPicPr>
            <a:picLocks noChangeAspect="1"/>
          </p:cNvPicPr>
          <p:nvPr userDrawn="1"/>
        </p:nvPicPr>
        <p:blipFill>
          <a:blip r:embed="rId3"/>
          <a:stretch>
            <a:fillRect/>
          </a:stretch>
        </p:blipFill>
        <p:spPr>
          <a:xfrm>
            <a:off x="10771632" y="5916168"/>
            <a:ext cx="1185656" cy="594360"/>
          </a:xfrm>
          <a:prstGeom prst="rect">
            <a:avLst/>
          </a:prstGeom>
        </p:spPr>
      </p:pic>
    </p:spTree>
    <p:extLst>
      <p:ext uri="{BB962C8B-B14F-4D97-AF65-F5344CB8AC3E}">
        <p14:creationId xmlns:p14="http://schemas.microsoft.com/office/powerpoint/2010/main" val="581334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idebar - No Hexes - Logo LEF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3F9CB25-AC12-4A43-B6B6-1B2000ACCAD4}"/>
              </a:ext>
            </a:extLst>
          </p:cNvPr>
          <p:cNvSpPr>
            <a:spLocks noGrp="1"/>
          </p:cNvSpPr>
          <p:nvPr>
            <p:ph type="title"/>
          </p:nvPr>
        </p:nvSpPr>
        <p:spPr>
          <a:xfrm>
            <a:off x="228600" y="0"/>
            <a:ext cx="8302752" cy="1033271"/>
          </a:xfrm>
        </p:spPr>
        <p:txBody>
          <a:bodyPr>
            <a:noAutofit/>
          </a:bodyPr>
          <a:lstStyle/>
          <a:p>
            <a:r>
              <a:rPr lang="en-US" dirty="0"/>
              <a:t>Click to edit Master title style</a:t>
            </a:r>
          </a:p>
        </p:txBody>
      </p:sp>
      <p:cxnSp>
        <p:nvCxnSpPr>
          <p:cNvPr id="12" name="Straight Connector 11">
            <a:extLst>
              <a:ext uri="{FF2B5EF4-FFF2-40B4-BE49-F238E27FC236}">
                <a16:creationId xmlns:a16="http://schemas.microsoft.com/office/drawing/2014/main" id="{6AEA5316-A904-644A-B1E3-311697C63593}"/>
              </a:ext>
            </a:extLst>
          </p:cNvPr>
          <p:cNvCxnSpPr>
            <a:cxnSpLocks/>
          </p:cNvCxnSpPr>
          <p:nvPr userDrawn="1"/>
        </p:nvCxnSpPr>
        <p:spPr>
          <a:xfrm>
            <a:off x="0" y="1033271"/>
            <a:ext cx="12188952" cy="0"/>
          </a:xfrm>
          <a:prstGeom prst="line">
            <a:avLst/>
          </a:prstGeom>
          <a:ln>
            <a:solidFill>
              <a:srgbClr val="094DFF"/>
            </a:solidFill>
          </a:ln>
        </p:spPr>
        <p:style>
          <a:lnRef idx="1">
            <a:schemeClr val="accent1"/>
          </a:lnRef>
          <a:fillRef idx="0">
            <a:schemeClr val="accent1"/>
          </a:fillRef>
          <a:effectRef idx="0">
            <a:schemeClr val="accent1"/>
          </a:effectRef>
          <a:fontRef idx="minor">
            <a:schemeClr val="tx1"/>
          </a:fontRef>
        </p:style>
      </p:cxnSp>
      <p:sp>
        <p:nvSpPr>
          <p:cNvPr id="8" name="Date Placeholder 7">
            <a:extLst>
              <a:ext uri="{FF2B5EF4-FFF2-40B4-BE49-F238E27FC236}">
                <a16:creationId xmlns:a16="http://schemas.microsoft.com/office/drawing/2014/main" id="{2F598672-AA95-934E-811A-9D05A85F43CC}"/>
              </a:ext>
            </a:extLst>
          </p:cNvPr>
          <p:cNvSpPr>
            <a:spLocks noGrp="1"/>
          </p:cNvSpPr>
          <p:nvPr>
            <p:ph type="dt" sz="half" idx="10"/>
          </p:nvPr>
        </p:nvSpPr>
        <p:spPr/>
        <p:txBody>
          <a:bodyPr/>
          <a:lstStyle/>
          <a:p>
            <a:r>
              <a:rPr lang="en-US"/>
              <a:t>OCTOBER 2018</a:t>
            </a:r>
            <a:endParaRPr lang="en-US" dirty="0"/>
          </a:p>
        </p:txBody>
      </p:sp>
      <p:sp>
        <p:nvSpPr>
          <p:cNvPr id="9" name="Footer Placeholder 8">
            <a:extLst>
              <a:ext uri="{FF2B5EF4-FFF2-40B4-BE49-F238E27FC236}">
                <a16:creationId xmlns:a16="http://schemas.microsoft.com/office/drawing/2014/main" id="{05DC6D38-0A01-F642-B69D-1CE41160BE26}"/>
              </a:ext>
            </a:extLst>
          </p:cNvPr>
          <p:cNvSpPr>
            <a:spLocks noGrp="1"/>
          </p:cNvSpPr>
          <p:nvPr>
            <p:ph type="ftr" sz="quarter" idx="11"/>
          </p:nvPr>
        </p:nvSpPr>
        <p:spPr/>
        <p:txBody>
          <a:bodyPr/>
          <a:lstStyle/>
          <a:p>
            <a:r>
              <a:rPr lang="en-US"/>
              <a:t>ADVANCING INNOVATIVE THERAPIES FOR NEUROLOGICAL DISEASES</a:t>
            </a:r>
            <a:endParaRPr lang="en-US" dirty="0"/>
          </a:p>
        </p:txBody>
      </p:sp>
      <p:sp>
        <p:nvSpPr>
          <p:cNvPr id="10" name="Slide Number Placeholder 9">
            <a:extLst>
              <a:ext uri="{FF2B5EF4-FFF2-40B4-BE49-F238E27FC236}">
                <a16:creationId xmlns:a16="http://schemas.microsoft.com/office/drawing/2014/main" id="{464F391B-80BB-5A4F-BDA0-EA461BEC9C00}"/>
              </a:ext>
            </a:extLst>
          </p:cNvPr>
          <p:cNvSpPr>
            <a:spLocks noGrp="1"/>
          </p:cNvSpPr>
          <p:nvPr>
            <p:ph type="sldNum" sz="quarter" idx="12"/>
          </p:nvPr>
        </p:nvSpPr>
        <p:spPr/>
        <p:txBody>
          <a:bodyPr/>
          <a:lstStyle/>
          <a:p>
            <a:fld id="{645E0EEC-E83C-0A4C-86AF-39D316145CD3}" type="slidenum">
              <a:rPr lang="en-US" smtClean="0"/>
              <a:pPr/>
              <a:t>‹#›</a:t>
            </a:fld>
            <a:endParaRPr lang="en-US" dirty="0"/>
          </a:p>
        </p:txBody>
      </p:sp>
      <p:sp>
        <p:nvSpPr>
          <p:cNvPr id="11" name="Text Placeholder 2">
            <a:extLst>
              <a:ext uri="{FF2B5EF4-FFF2-40B4-BE49-F238E27FC236}">
                <a16:creationId xmlns:a16="http://schemas.microsoft.com/office/drawing/2014/main" id="{2F3A1677-D5FD-6F4F-982B-D234B3676989}"/>
              </a:ext>
            </a:extLst>
          </p:cNvPr>
          <p:cNvSpPr>
            <a:spLocks noGrp="1"/>
          </p:cNvSpPr>
          <p:nvPr>
            <p:ph type="body" idx="1"/>
          </p:nvPr>
        </p:nvSpPr>
        <p:spPr>
          <a:xfrm>
            <a:off x="228600" y="1143000"/>
            <a:ext cx="8302752" cy="52578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F401FC7B-0E9E-3845-BABC-AE290852570F}"/>
              </a:ext>
            </a:extLst>
          </p:cNvPr>
          <p:cNvPicPr>
            <a:picLocks noChangeAspect="1"/>
          </p:cNvPicPr>
          <p:nvPr userDrawn="1"/>
        </p:nvPicPr>
        <p:blipFill>
          <a:blip r:embed="rId2"/>
          <a:stretch>
            <a:fillRect/>
          </a:stretch>
        </p:blipFill>
        <p:spPr>
          <a:xfrm>
            <a:off x="228600" y="5915569"/>
            <a:ext cx="1188720" cy="596422"/>
          </a:xfrm>
          <a:prstGeom prst="rect">
            <a:avLst/>
          </a:prstGeom>
        </p:spPr>
      </p:pic>
      <p:pic>
        <p:nvPicPr>
          <p:cNvPr id="14" name="Picture 13">
            <a:extLst>
              <a:ext uri="{FF2B5EF4-FFF2-40B4-BE49-F238E27FC236}">
                <a16:creationId xmlns:a16="http://schemas.microsoft.com/office/drawing/2014/main" id="{0EEA89A8-C295-E340-B628-124AAE0A25A3}"/>
              </a:ext>
            </a:extLst>
          </p:cNvPr>
          <p:cNvPicPr>
            <a:picLocks noChangeAspect="1"/>
          </p:cNvPicPr>
          <p:nvPr userDrawn="1"/>
        </p:nvPicPr>
        <p:blipFill rotWithShape="1">
          <a:blip r:embed="rId3"/>
          <a:srcRect t="19354"/>
          <a:stretch/>
        </p:blipFill>
        <p:spPr>
          <a:xfrm>
            <a:off x="8759952" y="0"/>
            <a:ext cx="3319272" cy="6583680"/>
          </a:xfrm>
          <a:prstGeom prst="rect">
            <a:avLst/>
          </a:prstGeom>
        </p:spPr>
      </p:pic>
      <p:sp>
        <p:nvSpPr>
          <p:cNvPr id="16" name="Text Placeholder 4">
            <a:extLst>
              <a:ext uri="{FF2B5EF4-FFF2-40B4-BE49-F238E27FC236}">
                <a16:creationId xmlns:a16="http://schemas.microsoft.com/office/drawing/2014/main" id="{C2B6FEDF-C0A0-9A4B-8087-60883E582E79}"/>
              </a:ext>
            </a:extLst>
          </p:cNvPr>
          <p:cNvSpPr>
            <a:spLocks noGrp="1"/>
          </p:cNvSpPr>
          <p:nvPr>
            <p:ph type="body" sz="quarter" idx="13"/>
          </p:nvPr>
        </p:nvSpPr>
        <p:spPr>
          <a:xfrm>
            <a:off x="8988552" y="462010"/>
            <a:ext cx="2862072" cy="5938789"/>
          </a:xfrm>
        </p:spPr>
        <p:txBody>
          <a:bodyPr anchor="ctr">
            <a:noAutofit/>
          </a:bodyPr>
          <a:lstStyle>
            <a:lvl1pPr marL="6350" indent="0" algn="ctr">
              <a:buClr>
                <a:schemeClr val="tx1">
                  <a:lumMod val="65000"/>
                  <a:lumOff val="35000"/>
                </a:schemeClr>
              </a:buClr>
              <a:buNone/>
              <a:tabLst/>
              <a:defRPr sz="2800">
                <a:solidFill>
                  <a:schemeClr val="bg1"/>
                </a:solidFill>
              </a:defRPr>
            </a:lvl1pPr>
            <a:lvl2pPr marL="6350" indent="0" algn="ctr">
              <a:buClr>
                <a:schemeClr val="tx1">
                  <a:lumMod val="65000"/>
                  <a:lumOff val="35000"/>
                </a:schemeClr>
              </a:buClr>
              <a:buNone/>
              <a:tabLst/>
              <a:defRPr sz="2400"/>
            </a:lvl2pPr>
            <a:lvl3pPr marL="6350" indent="0" algn="ctr">
              <a:buClr>
                <a:schemeClr val="tx1">
                  <a:lumMod val="65000"/>
                  <a:lumOff val="35000"/>
                </a:schemeClr>
              </a:buClr>
              <a:buNone/>
              <a:tabLst/>
              <a:defRPr sz="2400"/>
            </a:lvl3pPr>
            <a:lvl4pPr marL="6350" indent="0" algn="ctr">
              <a:buClr>
                <a:schemeClr val="tx1">
                  <a:lumMod val="65000"/>
                  <a:lumOff val="35000"/>
                </a:schemeClr>
              </a:buClr>
              <a:buNone/>
              <a:tabLst/>
              <a:defRPr sz="2400"/>
            </a:lvl4pPr>
            <a:lvl5pPr marL="6350" indent="0" algn="ctr">
              <a:buClr>
                <a:schemeClr val="tx1">
                  <a:lumMod val="65000"/>
                  <a:lumOff val="35000"/>
                </a:schemeClr>
              </a:buClr>
              <a:buNone/>
              <a:tabLst/>
              <a:defRPr sz="2400"/>
            </a:lvl5pPr>
          </a:lstStyle>
          <a:p>
            <a:pPr lvl="0"/>
            <a:r>
              <a:rPr lang="en-US" dirty="0"/>
              <a:t>Edit Master text styles</a:t>
            </a:r>
          </a:p>
        </p:txBody>
      </p:sp>
    </p:spTree>
    <p:extLst>
      <p:ext uri="{BB962C8B-B14F-4D97-AF65-F5344CB8AC3E}">
        <p14:creationId xmlns:p14="http://schemas.microsoft.com/office/powerpoint/2010/main" val="1511785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idebar - No Hexes - NO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3F9CB25-AC12-4A43-B6B6-1B2000ACCAD4}"/>
              </a:ext>
            </a:extLst>
          </p:cNvPr>
          <p:cNvSpPr>
            <a:spLocks noGrp="1"/>
          </p:cNvSpPr>
          <p:nvPr>
            <p:ph type="title"/>
          </p:nvPr>
        </p:nvSpPr>
        <p:spPr>
          <a:xfrm>
            <a:off x="228600" y="0"/>
            <a:ext cx="8302752" cy="1033271"/>
          </a:xfrm>
        </p:spPr>
        <p:txBody>
          <a:bodyPr>
            <a:noAutofit/>
          </a:bodyPr>
          <a:lstStyle/>
          <a:p>
            <a:r>
              <a:rPr lang="en-US" dirty="0"/>
              <a:t>Click to edit Master title style</a:t>
            </a:r>
          </a:p>
        </p:txBody>
      </p:sp>
      <p:cxnSp>
        <p:nvCxnSpPr>
          <p:cNvPr id="12" name="Straight Connector 11">
            <a:extLst>
              <a:ext uri="{FF2B5EF4-FFF2-40B4-BE49-F238E27FC236}">
                <a16:creationId xmlns:a16="http://schemas.microsoft.com/office/drawing/2014/main" id="{6AEA5316-A904-644A-B1E3-311697C63593}"/>
              </a:ext>
            </a:extLst>
          </p:cNvPr>
          <p:cNvCxnSpPr>
            <a:cxnSpLocks/>
          </p:cNvCxnSpPr>
          <p:nvPr userDrawn="1"/>
        </p:nvCxnSpPr>
        <p:spPr>
          <a:xfrm>
            <a:off x="0" y="1033271"/>
            <a:ext cx="12188952" cy="0"/>
          </a:xfrm>
          <a:prstGeom prst="line">
            <a:avLst/>
          </a:prstGeom>
          <a:ln>
            <a:solidFill>
              <a:srgbClr val="094DFF"/>
            </a:solidFill>
          </a:ln>
        </p:spPr>
        <p:style>
          <a:lnRef idx="1">
            <a:schemeClr val="accent1"/>
          </a:lnRef>
          <a:fillRef idx="0">
            <a:schemeClr val="accent1"/>
          </a:fillRef>
          <a:effectRef idx="0">
            <a:schemeClr val="accent1"/>
          </a:effectRef>
          <a:fontRef idx="minor">
            <a:schemeClr val="tx1"/>
          </a:fontRef>
        </p:style>
      </p:cxnSp>
      <p:sp>
        <p:nvSpPr>
          <p:cNvPr id="8" name="Date Placeholder 7">
            <a:extLst>
              <a:ext uri="{FF2B5EF4-FFF2-40B4-BE49-F238E27FC236}">
                <a16:creationId xmlns:a16="http://schemas.microsoft.com/office/drawing/2014/main" id="{2F598672-AA95-934E-811A-9D05A85F43CC}"/>
              </a:ext>
            </a:extLst>
          </p:cNvPr>
          <p:cNvSpPr>
            <a:spLocks noGrp="1"/>
          </p:cNvSpPr>
          <p:nvPr>
            <p:ph type="dt" sz="half" idx="10"/>
          </p:nvPr>
        </p:nvSpPr>
        <p:spPr/>
        <p:txBody>
          <a:bodyPr/>
          <a:lstStyle/>
          <a:p>
            <a:r>
              <a:rPr lang="en-US"/>
              <a:t>OCTOBER 2018</a:t>
            </a:r>
            <a:endParaRPr lang="en-US" dirty="0"/>
          </a:p>
        </p:txBody>
      </p:sp>
      <p:sp>
        <p:nvSpPr>
          <p:cNvPr id="9" name="Footer Placeholder 8">
            <a:extLst>
              <a:ext uri="{FF2B5EF4-FFF2-40B4-BE49-F238E27FC236}">
                <a16:creationId xmlns:a16="http://schemas.microsoft.com/office/drawing/2014/main" id="{05DC6D38-0A01-F642-B69D-1CE41160BE26}"/>
              </a:ext>
            </a:extLst>
          </p:cNvPr>
          <p:cNvSpPr>
            <a:spLocks noGrp="1"/>
          </p:cNvSpPr>
          <p:nvPr>
            <p:ph type="ftr" sz="quarter" idx="11"/>
          </p:nvPr>
        </p:nvSpPr>
        <p:spPr/>
        <p:txBody>
          <a:bodyPr/>
          <a:lstStyle/>
          <a:p>
            <a:r>
              <a:rPr lang="en-US"/>
              <a:t>ADVANCING INNOVATIVE THERAPIES FOR NEUROLOGICAL DISEASES</a:t>
            </a:r>
            <a:endParaRPr lang="en-US" dirty="0"/>
          </a:p>
        </p:txBody>
      </p:sp>
      <p:sp>
        <p:nvSpPr>
          <p:cNvPr id="10" name="Slide Number Placeholder 9">
            <a:extLst>
              <a:ext uri="{FF2B5EF4-FFF2-40B4-BE49-F238E27FC236}">
                <a16:creationId xmlns:a16="http://schemas.microsoft.com/office/drawing/2014/main" id="{464F391B-80BB-5A4F-BDA0-EA461BEC9C00}"/>
              </a:ext>
            </a:extLst>
          </p:cNvPr>
          <p:cNvSpPr>
            <a:spLocks noGrp="1"/>
          </p:cNvSpPr>
          <p:nvPr>
            <p:ph type="sldNum" sz="quarter" idx="12"/>
          </p:nvPr>
        </p:nvSpPr>
        <p:spPr/>
        <p:txBody>
          <a:bodyPr/>
          <a:lstStyle/>
          <a:p>
            <a:fld id="{645E0EEC-E83C-0A4C-86AF-39D316145CD3}" type="slidenum">
              <a:rPr lang="en-US" smtClean="0"/>
              <a:pPr/>
              <a:t>‹#›</a:t>
            </a:fld>
            <a:endParaRPr lang="en-US" dirty="0"/>
          </a:p>
        </p:txBody>
      </p:sp>
      <p:sp>
        <p:nvSpPr>
          <p:cNvPr id="11" name="Text Placeholder 2">
            <a:extLst>
              <a:ext uri="{FF2B5EF4-FFF2-40B4-BE49-F238E27FC236}">
                <a16:creationId xmlns:a16="http://schemas.microsoft.com/office/drawing/2014/main" id="{2F3A1677-D5FD-6F4F-982B-D234B3676989}"/>
              </a:ext>
            </a:extLst>
          </p:cNvPr>
          <p:cNvSpPr>
            <a:spLocks noGrp="1"/>
          </p:cNvSpPr>
          <p:nvPr>
            <p:ph type="body" idx="1"/>
          </p:nvPr>
        </p:nvSpPr>
        <p:spPr>
          <a:xfrm>
            <a:off x="228600" y="1143000"/>
            <a:ext cx="8302752" cy="52578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a:extLst>
              <a:ext uri="{FF2B5EF4-FFF2-40B4-BE49-F238E27FC236}">
                <a16:creationId xmlns:a16="http://schemas.microsoft.com/office/drawing/2014/main" id="{0EEA89A8-C295-E340-B628-124AAE0A25A3}"/>
              </a:ext>
            </a:extLst>
          </p:cNvPr>
          <p:cNvPicPr>
            <a:picLocks noChangeAspect="1"/>
          </p:cNvPicPr>
          <p:nvPr userDrawn="1"/>
        </p:nvPicPr>
        <p:blipFill rotWithShape="1">
          <a:blip r:embed="rId2"/>
          <a:srcRect t="19354"/>
          <a:stretch/>
        </p:blipFill>
        <p:spPr>
          <a:xfrm>
            <a:off x="8759952" y="0"/>
            <a:ext cx="3319272" cy="6583680"/>
          </a:xfrm>
          <a:prstGeom prst="rect">
            <a:avLst/>
          </a:prstGeom>
        </p:spPr>
      </p:pic>
      <p:sp>
        <p:nvSpPr>
          <p:cNvPr id="16" name="Text Placeholder 4">
            <a:extLst>
              <a:ext uri="{FF2B5EF4-FFF2-40B4-BE49-F238E27FC236}">
                <a16:creationId xmlns:a16="http://schemas.microsoft.com/office/drawing/2014/main" id="{C2B6FEDF-C0A0-9A4B-8087-60883E582E79}"/>
              </a:ext>
            </a:extLst>
          </p:cNvPr>
          <p:cNvSpPr>
            <a:spLocks noGrp="1"/>
          </p:cNvSpPr>
          <p:nvPr>
            <p:ph type="body" sz="quarter" idx="13"/>
          </p:nvPr>
        </p:nvSpPr>
        <p:spPr>
          <a:xfrm>
            <a:off x="8988552" y="462010"/>
            <a:ext cx="2862072" cy="5938789"/>
          </a:xfrm>
        </p:spPr>
        <p:txBody>
          <a:bodyPr anchor="ctr">
            <a:noAutofit/>
          </a:bodyPr>
          <a:lstStyle>
            <a:lvl1pPr marL="6350" indent="0" algn="ctr">
              <a:buClr>
                <a:schemeClr val="tx1">
                  <a:lumMod val="65000"/>
                  <a:lumOff val="35000"/>
                </a:schemeClr>
              </a:buClr>
              <a:buNone/>
              <a:tabLst/>
              <a:defRPr sz="2800">
                <a:solidFill>
                  <a:schemeClr val="bg1"/>
                </a:solidFill>
              </a:defRPr>
            </a:lvl1pPr>
            <a:lvl2pPr marL="6350" indent="0" algn="ctr">
              <a:buClr>
                <a:schemeClr val="tx1">
                  <a:lumMod val="65000"/>
                  <a:lumOff val="35000"/>
                </a:schemeClr>
              </a:buClr>
              <a:buNone/>
              <a:tabLst/>
              <a:defRPr sz="2400"/>
            </a:lvl2pPr>
            <a:lvl3pPr marL="6350" indent="0" algn="ctr">
              <a:buClr>
                <a:schemeClr val="tx1">
                  <a:lumMod val="65000"/>
                  <a:lumOff val="35000"/>
                </a:schemeClr>
              </a:buClr>
              <a:buNone/>
              <a:tabLst/>
              <a:defRPr sz="2400"/>
            </a:lvl3pPr>
            <a:lvl4pPr marL="6350" indent="0" algn="ctr">
              <a:buClr>
                <a:schemeClr val="tx1">
                  <a:lumMod val="65000"/>
                  <a:lumOff val="35000"/>
                </a:schemeClr>
              </a:buClr>
              <a:buNone/>
              <a:tabLst/>
              <a:defRPr sz="2400"/>
            </a:lvl4pPr>
            <a:lvl5pPr marL="6350" indent="0" algn="ctr">
              <a:buClr>
                <a:schemeClr val="tx1">
                  <a:lumMod val="65000"/>
                  <a:lumOff val="35000"/>
                </a:schemeClr>
              </a:buClr>
              <a:buNone/>
              <a:tabLst/>
              <a:defRPr sz="2400"/>
            </a:lvl5pPr>
          </a:lstStyle>
          <a:p>
            <a:pPr lvl="0"/>
            <a:r>
              <a:rPr lang="en-US" dirty="0"/>
              <a:t>Edit Master text styles</a:t>
            </a:r>
          </a:p>
        </p:txBody>
      </p:sp>
    </p:spTree>
    <p:extLst>
      <p:ext uri="{BB962C8B-B14F-4D97-AF65-F5344CB8AC3E}">
        <p14:creationId xmlns:p14="http://schemas.microsoft.com/office/powerpoint/2010/main" val="3138178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 L/R Hexes - Log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29E55-E1F6-AE48-9F10-4219A50BF674}"/>
              </a:ext>
            </a:extLst>
          </p:cNvPr>
          <p:cNvSpPr>
            <a:spLocks noGrp="1"/>
          </p:cNvSpPr>
          <p:nvPr>
            <p:ph type="title"/>
          </p:nvPr>
        </p:nvSpPr>
        <p:spPr>
          <a:xfrm>
            <a:off x="228600" y="0"/>
            <a:ext cx="11960352" cy="1033271"/>
          </a:xfrm>
        </p:spPr>
        <p:txBody>
          <a:bodyPr/>
          <a:lstStyle/>
          <a:p>
            <a:r>
              <a:rPr lang="en-US"/>
              <a:t>Click to edit Master title style</a:t>
            </a:r>
          </a:p>
        </p:txBody>
      </p:sp>
      <p:cxnSp>
        <p:nvCxnSpPr>
          <p:cNvPr id="3" name="Straight Connector 2">
            <a:extLst>
              <a:ext uri="{FF2B5EF4-FFF2-40B4-BE49-F238E27FC236}">
                <a16:creationId xmlns:a16="http://schemas.microsoft.com/office/drawing/2014/main" id="{220A93F4-9361-BE4A-BDFF-57F61D61B18D}"/>
              </a:ext>
            </a:extLst>
          </p:cNvPr>
          <p:cNvCxnSpPr/>
          <p:nvPr userDrawn="1"/>
        </p:nvCxnSpPr>
        <p:spPr>
          <a:xfrm>
            <a:off x="228600" y="1033271"/>
            <a:ext cx="11731752" cy="0"/>
          </a:xfrm>
          <a:prstGeom prst="line">
            <a:avLst/>
          </a:prstGeom>
          <a:ln>
            <a:solidFill>
              <a:srgbClr val="094DFF"/>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336F7162-637C-014D-8A12-699CE8A26582}"/>
              </a:ext>
            </a:extLst>
          </p:cNvPr>
          <p:cNvPicPr>
            <a:picLocks noChangeAspect="1"/>
          </p:cNvPicPr>
          <p:nvPr userDrawn="1"/>
        </p:nvPicPr>
        <p:blipFill>
          <a:blip r:embed="rId2"/>
          <a:stretch>
            <a:fillRect/>
          </a:stretch>
        </p:blipFill>
        <p:spPr>
          <a:xfrm>
            <a:off x="10771632" y="5915569"/>
            <a:ext cx="1188720" cy="596422"/>
          </a:xfrm>
          <a:prstGeom prst="rect">
            <a:avLst/>
          </a:prstGeom>
        </p:spPr>
      </p:pic>
      <p:cxnSp>
        <p:nvCxnSpPr>
          <p:cNvPr id="11" name="Straight Connector 10">
            <a:extLst>
              <a:ext uri="{FF2B5EF4-FFF2-40B4-BE49-F238E27FC236}">
                <a16:creationId xmlns:a16="http://schemas.microsoft.com/office/drawing/2014/main" id="{0C167EE1-50BD-F949-8D24-7EA189A1A5F2}"/>
              </a:ext>
            </a:extLst>
          </p:cNvPr>
          <p:cNvCxnSpPr>
            <a:cxnSpLocks/>
          </p:cNvCxnSpPr>
          <p:nvPr userDrawn="1"/>
        </p:nvCxnSpPr>
        <p:spPr>
          <a:xfrm>
            <a:off x="0" y="1033271"/>
            <a:ext cx="12188952" cy="0"/>
          </a:xfrm>
          <a:prstGeom prst="line">
            <a:avLst/>
          </a:prstGeom>
          <a:ln>
            <a:solidFill>
              <a:srgbClr val="094DFF"/>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4232599E-F805-1044-B977-BC2871353119}"/>
              </a:ext>
            </a:extLst>
          </p:cNvPr>
          <p:cNvSpPr>
            <a:spLocks noGrp="1"/>
          </p:cNvSpPr>
          <p:nvPr>
            <p:ph type="dt" sz="half" idx="10"/>
          </p:nvPr>
        </p:nvSpPr>
        <p:spPr/>
        <p:txBody>
          <a:bodyPr/>
          <a:lstStyle/>
          <a:p>
            <a:r>
              <a:rPr lang="en-US"/>
              <a:t>OCTOBER 2018</a:t>
            </a:r>
            <a:endParaRPr lang="en-US" dirty="0"/>
          </a:p>
        </p:txBody>
      </p:sp>
      <p:sp>
        <p:nvSpPr>
          <p:cNvPr id="5" name="Footer Placeholder 4">
            <a:extLst>
              <a:ext uri="{FF2B5EF4-FFF2-40B4-BE49-F238E27FC236}">
                <a16:creationId xmlns:a16="http://schemas.microsoft.com/office/drawing/2014/main" id="{49D1C0EC-451F-B742-8BBF-77E44EF22357}"/>
              </a:ext>
            </a:extLst>
          </p:cNvPr>
          <p:cNvSpPr>
            <a:spLocks noGrp="1"/>
          </p:cNvSpPr>
          <p:nvPr>
            <p:ph type="ftr" sz="quarter" idx="11"/>
          </p:nvPr>
        </p:nvSpPr>
        <p:spPr/>
        <p:txBody>
          <a:bodyPr/>
          <a:lstStyle/>
          <a:p>
            <a:r>
              <a:rPr lang="en-US"/>
              <a:t>ADVANCING INNOVATIVE THERAPIES FOR NEUROLOGICAL DISEASES</a:t>
            </a:r>
            <a:endParaRPr lang="en-US" dirty="0"/>
          </a:p>
        </p:txBody>
      </p:sp>
      <p:sp>
        <p:nvSpPr>
          <p:cNvPr id="6" name="Slide Number Placeholder 5">
            <a:extLst>
              <a:ext uri="{FF2B5EF4-FFF2-40B4-BE49-F238E27FC236}">
                <a16:creationId xmlns:a16="http://schemas.microsoft.com/office/drawing/2014/main" id="{BD5CB48C-7852-C04C-B18A-4B6B0F8C6DD0}"/>
              </a:ext>
            </a:extLst>
          </p:cNvPr>
          <p:cNvSpPr>
            <a:spLocks noGrp="1"/>
          </p:cNvSpPr>
          <p:nvPr>
            <p:ph type="sldNum" sz="quarter" idx="12"/>
          </p:nvPr>
        </p:nvSpPr>
        <p:spPr/>
        <p:txBody>
          <a:bodyPr/>
          <a:lstStyle/>
          <a:p>
            <a:fld id="{645E0EEC-E83C-0A4C-86AF-39D316145CD3}" type="slidenum">
              <a:rPr lang="en-US" smtClean="0"/>
              <a:pPr/>
              <a:t>‹#›</a:t>
            </a:fld>
            <a:endParaRPr lang="en-US" dirty="0"/>
          </a:p>
        </p:txBody>
      </p:sp>
      <p:pic>
        <p:nvPicPr>
          <p:cNvPr id="10" name="Picture 9">
            <a:extLst>
              <a:ext uri="{FF2B5EF4-FFF2-40B4-BE49-F238E27FC236}">
                <a16:creationId xmlns:a16="http://schemas.microsoft.com/office/drawing/2014/main" id="{3E1A4AAC-B343-C848-B720-E96656F214FB}"/>
              </a:ext>
            </a:extLst>
          </p:cNvPr>
          <p:cNvPicPr>
            <a:picLocks noChangeAspect="1"/>
          </p:cNvPicPr>
          <p:nvPr userDrawn="1"/>
        </p:nvPicPr>
        <p:blipFill rotWithShape="1">
          <a:blip r:embed="rId3">
            <a:alphaModFix amt="15000"/>
          </a:blip>
          <a:srcRect l="2002" t="7194"/>
          <a:stretch/>
        </p:blipFill>
        <p:spPr>
          <a:xfrm rot="10800000" flipV="1">
            <a:off x="10407805" y="0"/>
            <a:ext cx="1784195" cy="1695188"/>
          </a:xfrm>
          <a:prstGeom prst="rect">
            <a:avLst/>
          </a:prstGeom>
        </p:spPr>
      </p:pic>
      <p:pic>
        <p:nvPicPr>
          <p:cNvPr id="12" name="Picture 11">
            <a:extLst>
              <a:ext uri="{FF2B5EF4-FFF2-40B4-BE49-F238E27FC236}">
                <a16:creationId xmlns:a16="http://schemas.microsoft.com/office/drawing/2014/main" id="{7636541B-924D-F048-8D84-5547A12FD1F7}"/>
              </a:ext>
            </a:extLst>
          </p:cNvPr>
          <p:cNvPicPr>
            <a:picLocks noChangeAspect="1"/>
          </p:cNvPicPr>
          <p:nvPr userDrawn="1"/>
        </p:nvPicPr>
        <p:blipFill rotWithShape="1">
          <a:blip r:embed="rId3">
            <a:alphaModFix amt="15000"/>
          </a:blip>
          <a:srcRect l="2002" t="7194"/>
          <a:stretch/>
        </p:blipFill>
        <p:spPr>
          <a:xfrm rot="10800000" flipH="1">
            <a:off x="0" y="4888490"/>
            <a:ext cx="1784195" cy="1695188"/>
          </a:xfrm>
          <a:prstGeom prst="rect">
            <a:avLst/>
          </a:prstGeom>
        </p:spPr>
      </p:pic>
    </p:spTree>
    <p:extLst>
      <p:ext uri="{BB962C8B-B14F-4D97-AF65-F5344CB8AC3E}">
        <p14:creationId xmlns:p14="http://schemas.microsoft.com/office/powerpoint/2010/main" val="1977123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 R Hexes - Log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29E55-E1F6-AE48-9F10-4219A50BF674}"/>
              </a:ext>
            </a:extLst>
          </p:cNvPr>
          <p:cNvSpPr>
            <a:spLocks noGrp="1"/>
          </p:cNvSpPr>
          <p:nvPr>
            <p:ph type="title"/>
          </p:nvPr>
        </p:nvSpPr>
        <p:spPr>
          <a:xfrm>
            <a:off x="228600" y="0"/>
            <a:ext cx="11960352" cy="1033271"/>
          </a:xfrm>
        </p:spPr>
        <p:txBody>
          <a:bodyPr/>
          <a:lstStyle/>
          <a:p>
            <a:r>
              <a:rPr lang="en-US"/>
              <a:t>Click to edit Master title style</a:t>
            </a:r>
          </a:p>
        </p:txBody>
      </p:sp>
      <p:cxnSp>
        <p:nvCxnSpPr>
          <p:cNvPr id="3" name="Straight Connector 2">
            <a:extLst>
              <a:ext uri="{FF2B5EF4-FFF2-40B4-BE49-F238E27FC236}">
                <a16:creationId xmlns:a16="http://schemas.microsoft.com/office/drawing/2014/main" id="{220A93F4-9361-BE4A-BDFF-57F61D61B18D}"/>
              </a:ext>
            </a:extLst>
          </p:cNvPr>
          <p:cNvCxnSpPr/>
          <p:nvPr userDrawn="1"/>
        </p:nvCxnSpPr>
        <p:spPr>
          <a:xfrm>
            <a:off x="228600" y="1033271"/>
            <a:ext cx="11731752" cy="0"/>
          </a:xfrm>
          <a:prstGeom prst="line">
            <a:avLst/>
          </a:prstGeom>
          <a:ln>
            <a:solidFill>
              <a:srgbClr val="094DFF"/>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336F7162-637C-014D-8A12-699CE8A26582}"/>
              </a:ext>
            </a:extLst>
          </p:cNvPr>
          <p:cNvPicPr>
            <a:picLocks noChangeAspect="1"/>
          </p:cNvPicPr>
          <p:nvPr userDrawn="1"/>
        </p:nvPicPr>
        <p:blipFill>
          <a:blip r:embed="rId2"/>
          <a:stretch>
            <a:fillRect/>
          </a:stretch>
        </p:blipFill>
        <p:spPr>
          <a:xfrm>
            <a:off x="10771632" y="5915569"/>
            <a:ext cx="1188720" cy="596422"/>
          </a:xfrm>
          <a:prstGeom prst="rect">
            <a:avLst/>
          </a:prstGeom>
        </p:spPr>
      </p:pic>
      <p:cxnSp>
        <p:nvCxnSpPr>
          <p:cNvPr id="11" name="Straight Connector 10">
            <a:extLst>
              <a:ext uri="{FF2B5EF4-FFF2-40B4-BE49-F238E27FC236}">
                <a16:creationId xmlns:a16="http://schemas.microsoft.com/office/drawing/2014/main" id="{0C167EE1-50BD-F949-8D24-7EA189A1A5F2}"/>
              </a:ext>
            </a:extLst>
          </p:cNvPr>
          <p:cNvCxnSpPr>
            <a:cxnSpLocks/>
          </p:cNvCxnSpPr>
          <p:nvPr userDrawn="1"/>
        </p:nvCxnSpPr>
        <p:spPr>
          <a:xfrm>
            <a:off x="0" y="1033271"/>
            <a:ext cx="12188952" cy="0"/>
          </a:xfrm>
          <a:prstGeom prst="line">
            <a:avLst/>
          </a:prstGeom>
          <a:ln>
            <a:solidFill>
              <a:srgbClr val="094DFF"/>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4232599E-F805-1044-B977-BC2871353119}"/>
              </a:ext>
            </a:extLst>
          </p:cNvPr>
          <p:cNvSpPr>
            <a:spLocks noGrp="1"/>
          </p:cNvSpPr>
          <p:nvPr>
            <p:ph type="dt" sz="half" idx="10"/>
          </p:nvPr>
        </p:nvSpPr>
        <p:spPr/>
        <p:txBody>
          <a:bodyPr/>
          <a:lstStyle/>
          <a:p>
            <a:r>
              <a:rPr lang="en-US"/>
              <a:t>OCTOBER 2018</a:t>
            </a:r>
            <a:endParaRPr lang="en-US" dirty="0"/>
          </a:p>
        </p:txBody>
      </p:sp>
      <p:sp>
        <p:nvSpPr>
          <p:cNvPr id="5" name="Footer Placeholder 4">
            <a:extLst>
              <a:ext uri="{FF2B5EF4-FFF2-40B4-BE49-F238E27FC236}">
                <a16:creationId xmlns:a16="http://schemas.microsoft.com/office/drawing/2014/main" id="{49D1C0EC-451F-B742-8BBF-77E44EF22357}"/>
              </a:ext>
            </a:extLst>
          </p:cNvPr>
          <p:cNvSpPr>
            <a:spLocks noGrp="1"/>
          </p:cNvSpPr>
          <p:nvPr>
            <p:ph type="ftr" sz="quarter" idx="11"/>
          </p:nvPr>
        </p:nvSpPr>
        <p:spPr/>
        <p:txBody>
          <a:bodyPr/>
          <a:lstStyle/>
          <a:p>
            <a:r>
              <a:rPr lang="en-US"/>
              <a:t>ADVANCING INNOVATIVE THERAPIES FOR NEUROLOGICAL DISEASES</a:t>
            </a:r>
            <a:endParaRPr lang="en-US" dirty="0"/>
          </a:p>
        </p:txBody>
      </p:sp>
      <p:sp>
        <p:nvSpPr>
          <p:cNvPr id="6" name="Slide Number Placeholder 5">
            <a:extLst>
              <a:ext uri="{FF2B5EF4-FFF2-40B4-BE49-F238E27FC236}">
                <a16:creationId xmlns:a16="http://schemas.microsoft.com/office/drawing/2014/main" id="{BD5CB48C-7852-C04C-B18A-4B6B0F8C6DD0}"/>
              </a:ext>
            </a:extLst>
          </p:cNvPr>
          <p:cNvSpPr>
            <a:spLocks noGrp="1"/>
          </p:cNvSpPr>
          <p:nvPr>
            <p:ph type="sldNum" sz="quarter" idx="12"/>
          </p:nvPr>
        </p:nvSpPr>
        <p:spPr/>
        <p:txBody>
          <a:bodyPr/>
          <a:lstStyle/>
          <a:p>
            <a:fld id="{645E0EEC-E83C-0A4C-86AF-39D316145CD3}" type="slidenum">
              <a:rPr lang="en-US" smtClean="0"/>
              <a:pPr/>
              <a:t>‹#›</a:t>
            </a:fld>
            <a:endParaRPr lang="en-US" dirty="0"/>
          </a:p>
        </p:txBody>
      </p:sp>
      <p:pic>
        <p:nvPicPr>
          <p:cNvPr id="10" name="Picture 9">
            <a:extLst>
              <a:ext uri="{FF2B5EF4-FFF2-40B4-BE49-F238E27FC236}">
                <a16:creationId xmlns:a16="http://schemas.microsoft.com/office/drawing/2014/main" id="{3E1A4AAC-B343-C848-B720-E96656F214FB}"/>
              </a:ext>
            </a:extLst>
          </p:cNvPr>
          <p:cNvPicPr>
            <a:picLocks noChangeAspect="1"/>
          </p:cNvPicPr>
          <p:nvPr userDrawn="1"/>
        </p:nvPicPr>
        <p:blipFill rotWithShape="1">
          <a:blip r:embed="rId3">
            <a:alphaModFix amt="15000"/>
          </a:blip>
          <a:srcRect l="2002" t="7194"/>
          <a:stretch/>
        </p:blipFill>
        <p:spPr>
          <a:xfrm rot="10800000" flipV="1">
            <a:off x="10407805" y="0"/>
            <a:ext cx="1784195" cy="1695188"/>
          </a:xfrm>
          <a:prstGeom prst="rect">
            <a:avLst/>
          </a:prstGeom>
        </p:spPr>
      </p:pic>
    </p:spTree>
    <p:extLst>
      <p:ext uri="{BB962C8B-B14F-4D97-AF65-F5344CB8AC3E}">
        <p14:creationId xmlns:p14="http://schemas.microsoft.com/office/powerpoint/2010/main" val="626201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 R Hexes - Logo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29E55-E1F6-AE48-9F10-4219A50BF674}"/>
              </a:ext>
            </a:extLst>
          </p:cNvPr>
          <p:cNvSpPr>
            <a:spLocks noGrp="1"/>
          </p:cNvSpPr>
          <p:nvPr>
            <p:ph type="title"/>
          </p:nvPr>
        </p:nvSpPr>
        <p:spPr>
          <a:xfrm>
            <a:off x="228600" y="0"/>
            <a:ext cx="11960352" cy="1033271"/>
          </a:xfrm>
        </p:spPr>
        <p:txBody>
          <a:bodyPr/>
          <a:lstStyle/>
          <a:p>
            <a:r>
              <a:rPr lang="en-US"/>
              <a:t>Click to edit Master title style</a:t>
            </a:r>
          </a:p>
        </p:txBody>
      </p:sp>
      <p:cxnSp>
        <p:nvCxnSpPr>
          <p:cNvPr id="3" name="Straight Connector 2">
            <a:extLst>
              <a:ext uri="{FF2B5EF4-FFF2-40B4-BE49-F238E27FC236}">
                <a16:creationId xmlns:a16="http://schemas.microsoft.com/office/drawing/2014/main" id="{220A93F4-9361-BE4A-BDFF-57F61D61B18D}"/>
              </a:ext>
            </a:extLst>
          </p:cNvPr>
          <p:cNvCxnSpPr/>
          <p:nvPr userDrawn="1"/>
        </p:nvCxnSpPr>
        <p:spPr>
          <a:xfrm>
            <a:off x="228600" y="1033271"/>
            <a:ext cx="11731752" cy="0"/>
          </a:xfrm>
          <a:prstGeom prst="line">
            <a:avLst/>
          </a:prstGeom>
          <a:ln>
            <a:solidFill>
              <a:srgbClr val="094DFF"/>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336F7162-637C-014D-8A12-699CE8A26582}"/>
              </a:ext>
            </a:extLst>
          </p:cNvPr>
          <p:cNvPicPr>
            <a:picLocks noChangeAspect="1"/>
          </p:cNvPicPr>
          <p:nvPr userDrawn="1"/>
        </p:nvPicPr>
        <p:blipFill>
          <a:blip r:embed="rId2"/>
          <a:stretch>
            <a:fillRect/>
          </a:stretch>
        </p:blipFill>
        <p:spPr>
          <a:xfrm>
            <a:off x="228600" y="5915569"/>
            <a:ext cx="1188720" cy="596422"/>
          </a:xfrm>
          <a:prstGeom prst="rect">
            <a:avLst/>
          </a:prstGeom>
        </p:spPr>
      </p:pic>
      <p:cxnSp>
        <p:nvCxnSpPr>
          <p:cNvPr id="11" name="Straight Connector 10">
            <a:extLst>
              <a:ext uri="{FF2B5EF4-FFF2-40B4-BE49-F238E27FC236}">
                <a16:creationId xmlns:a16="http://schemas.microsoft.com/office/drawing/2014/main" id="{0C167EE1-50BD-F949-8D24-7EA189A1A5F2}"/>
              </a:ext>
            </a:extLst>
          </p:cNvPr>
          <p:cNvCxnSpPr>
            <a:cxnSpLocks/>
          </p:cNvCxnSpPr>
          <p:nvPr userDrawn="1"/>
        </p:nvCxnSpPr>
        <p:spPr>
          <a:xfrm>
            <a:off x="0" y="1033271"/>
            <a:ext cx="12188952" cy="0"/>
          </a:xfrm>
          <a:prstGeom prst="line">
            <a:avLst/>
          </a:prstGeom>
          <a:ln>
            <a:solidFill>
              <a:srgbClr val="094DFF"/>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4232599E-F805-1044-B977-BC2871353119}"/>
              </a:ext>
            </a:extLst>
          </p:cNvPr>
          <p:cNvSpPr>
            <a:spLocks noGrp="1"/>
          </p:cNvSpPr>
          <p:nvPr>
            <p:ph type="dt" sz="half" idx="10"/>
          </p:nvPr>
        </p:nvSpPr>
        <p:spPr/>
        <p:txBody>
          <a:bodyPr/>
          <a:lstStyle/>
          <a:p>
            <a:r>
              <a:rPr lang="en-US"/>
              <a:t>OCTOBER 2018</a:t>
            </a:r>
            <a:endParaRPr lang="en-US" dirty="0"/>
          </a:p>
        </p:txBody>
      </p:sp>
      <p:sp>
        <p:nvSpPr>
          <p:cNvPr id="5" name="Footer Placeholder 4">
            <a:extLst>
              <a:ext uri="{FF2B5EF4-FFF2-40B4-BE49-F238E27FC236}">
                <a16:creationId xmlns:a16="http://schemas.microsoft.com/office/drawing/2014/main" id="{49D1C0EC-451F-B742-8BBF-77E44EF22357}"/>
              </a:ext>
            </a:extLst>
          </p:cNvPr>
          <p:cNvSpPr>
            <a:spLocks noGrp="1"/>
          </p:cNvSpPr>
          <p:nvPr>
            <p:ph type="ftr" sz="quarter" idx="11"/>
          </p:nvPr>
        </p:nvSpPr>
        <p:spPr/>
        <p:txBody>
          <a:bodyPr/>
          <a:lstStyle/>
          <a:p>
            <a:r>
              <a:rPr lang="en-US"/>
              <a:t>ADVANCING INNOVATIVE THERAPIES FOR NEUROLOGICAL DISEASES</a:t>
            </a:r>
            <a:endParaRPr lang="en-US" dirty="0"/>
          </a:p>
        </p:txBody>
      </p:sp>
      <p:sp>
        <p:nvSpPr>
          <p:cNvPr id="6" name="Slide Number Placeholder 5">
            <a:extLst>
              <a:ext uri="{FF2B5EF4-FFF2-40B4-BE49-F238E27FC236}">
                <a16:creationId xmlns:a16="http://schemas.microsoft.com/office/drawing/2014/main" id="{BD5CB48C-7852-C04C-B18A-4B6B0F8C6DD0}"/>
              </a:ext>
            </a:extLst>
          </p:cNvPr>
          <p:cNvSpPr>
            <a:spLocks noGrp="1"/>
          </p:cNvSpPr>
          <p:nvPr>
            <p:ph type="sldNum" sz="quarter" idx="12"/>
          </p:nvPr>
        </p:nvSpPr>
        <p:spPr/>
        <p:txBody>
          <a:bodyPr/>
          <a:lstStyle/>
          <a:p>
            <a:fld id="{645E0EEC-E83C-0A4C-86AF-39D316145CD3}" type="slidenum">
              <a:rPr lang="en-US" smtClean="0"/>
              <a:pPr/>
              <a:t>‹#›</a:t>
            </a:fld>
            <a:endParaRPr lang="en-US" dirty="0"/>
          </a:p>
        </p:txBody>
      </p:sp>
      <p:pic>
        <p:nvPicPr>
          <p:cNvPr id="10" name="Picture 9">
            <a:extLst>
              <a:ext uri="{FF2B5EF4-FFF2-40B4-BE49-F238E27FC236}">
                <a16:creationId xmlns:a16="http://schemas.microsoft.com/office/drawing/2014/main" id="{61B21F20-9F6A-6645-B134-AE7CFBD743D8}"/>
              </a:ext>
            </a:extLst>
          </p:cNvPr>
          <p:cNvPicPr>
            <a:picLocks noChangeAspect="1"/>
          </p:cNvPicPr>
          <p:nvPr userDrawn="1"/>
        </p:nvPicPr>
        <p:blipFill rotWithShape="1">
          <a:blip r:embed="rId3">
            <a:alphaModFix amt="15000"/>
          </a:blip>
          <a:srcRect l="2002" t="7194"/>
          <a:stretch/>
        </p:blipFill>
        <p:spPr>
          <a:xfrm rot="10800000" flipV="1">
            <a:off x="10407805" y="0"/>
            <a:ext cx="1784195" cy="1695188"/>
          </a:xfrm>
          <a:prstGeom prst="rect">
            <a:avLst/>
          </a:prstGeom>
        </p:spPr>
      </p:pic>
    </p:spTree>
    <p:extLst>
      <p:ext uri="{BB962C8B-B14F-4D97-AF65-F5344CB8AC3E}">
        <p14:creationId xmlns:p14="http://schemas.microsoft.com/office/powerpoint/2010/main" val="632804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 R Hexes - NO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29E55-E1F6-AE48-9F10-4219A50BF674}"/>
              </a:ext>
            </a:extLst>
          </p:cNvPr>
          <p:cNvSpPr>
            <a:spLocks noGrp="1"/>
          </p:cNvSpPr>
          <p:nvPr>
            <p:ph type="title"/>
          </p:nvPr>
        </p:nvSpPr>
        <p:spPr>
          <a:xfrm>
            <a:off x="228600" y="0"/>
            <a:ext cx="11960352" cy="1033271"/>
          </a:xfrm>
        </p:spPr>
        <p:txBody>
          <a:bodyPr/>
          <a:lstStyle/>
          <a:p>
            <a:r>
              <a:rPr lang="en-US"/>
              <a:t>Click to edit Master title style</a:t>
            </a:r>
          </a:p>
        </p:txBody>
      </p:sp>
      <p:cxnSp>
        <p:nvCxnSpPr>
          <p:cNvPr id="3" name="Straight Connector 2">
            <a:extLst>
              <a:ext uri="{FF2B5EF4-FFF2-40B4-BE49-F238E27FC236}">
                <a16:creationId xmlns:a16="http://schemas.microsoft.com/office/drawing/2014/main" id="{220A93F4-9361-BE4A-BDFF-57F61D61B18D}"/>
              </a:ext>
            </a:extLst>
          </p:cNvPr>
          <p:cNvCxnSpPr/>
          <p:nvPr userDrawn="1"/>
        </p:nvCxnSpPr>
        <p:spPr>
          <a:xfrm>
            <a:off x="228600" y="1033271"/>
            <a:ext cx="11731752" cy="0"/>
          </a:xfrm>
          <a:prstGeom prst="line">
            <a:avLst/>
          </a:prstGeom>
          <a:ln>
            <a:solidFill>
              <a:srgbClr val="094DF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C167EE1-50BD-F949-8D24-7EA189A1A5F2}"/>
              </a:ext>
            </a:extLst>
          </p:cNvPr>
          <p:cNvCxnSpPr>
            <a:cxnSpLocks/>
          </p:cNvCxnSpPr>
          <p:nvPr userDrawn="1"/>
        </p:nvCxnSpPr>
        <p:spPr>
          <a:xfrm>
            <a:off x="0" y="1033271"/>
            <a:ext cx="12188952" cy="0"/>
          </a:xfrm>
          <a:prstGeom prst="line">
            <a:avLst/>
          </a:prstGeom>
          <a:ln>
            <a:solidFill>
              <a:srgbClr val="094DFF"/>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4232599E-F805-1044-B977-BC2871353119}"/>
              </a:ext>
            </a:extLst>
          </p:cNvPr>
          <p:cNvSpPr>
            <a:spLocks noGrp="1"/>
          </p:cNvSpPr>
          <p:nvPr>
            <p:ph type="dt" sz="half" idx="10"/>
          </p:nvPr>
        </p:nvSpPr>
        <p:spPr/>
        <p:txBody>
          <a:bodyPr/>
          <a:lstStyle/>
          <a:p>
            <a:r>
              <a:rPr lang="en-US"/>
              <a:t>OCTOBER 2018</a:t>
            </a:r>
            <a:endParaRPr lang="en-US" dirty="0"/>
          </a:p>
        </p:txBody>
      </p:sp>
      <p:sp>
        <p:nvSpPr>
          <p:cNvPr id="5" name="Footer Placeholder 4">
            <a:extLst>
              <a:ext uri="{FF2B5EF4-FFF2-40B4-BE49-F238E27FC236}">
                <a16:creationId xmlns:a16="http://schemas.microsoft.com/office/drawing/2014/main" id="{49D1C0EC-451F-B742-8BBF-77E44EF22357}"/>
              </a:ext>
            </a:extLst>
          </p:cNvPr>
          <p:cNvSpPr>
            <a:spLocks noGrp="1"/>
          </p:cNvSpPr>
          <p:nvPr>
            <p:ph type="ftr" sz="quarter" idx="11"/>
          </p:nvPr>
        </p:nvSpPr>
        <p:spPr/>
        <p:txBody>
          <a:bodyPr/>
          <a:lstStyle/>
          <a:p>
            <a:r>
              <a:rPr lang="en-US"/>
              <a:t>ADVANCING INNOVATIVE THERAPIES FOR NEUROLOGICAL DISEASES</a:t>
            </a:r>
            <a:endParaRPr lang="en-US" dirty="0"/>
          </a:p>
        </p:txBody>
      </p:sp>
      <p:sp>
        <p:nvSpPr>
          <p:cNvPr id="6" name="Slide Number Placeholder 5">
            <a:extLst>
              <a:ext uri="{FF2B5EF4-FFF2-40B4-BE49-F238E27FC236}">
                <a16:creationId xmlns:a16="http://schemas.microsoft.com/office/drawing/2014/main" id="{BD5CB48C-7852-C04C-B18A-4B6B0F8C6DD0}"/>
              </a:ext>
            </a:extLst>
          </p:cNvPr>
          <p:cNvSpPr>
            <a:spLocks noGrp="1"/>
          </p:cNvSpPr>
          <p:nvPr>
            <p:ph type="sldNum" sz="quarter" idx="12"/>
          </p:nvPr>
        </p:nvSpPr>
        <p:spPr/>
        <p:txBody>
          <a:bodyPr/>
          <a:lstStyle/>
          <a:p>
            <a:fld id="{645E0EEC-E83C-0A4C-86AF-39D316145CD3}" type="slidenum">
              <a:rPr lang="en-US" smtClean="0"/>
              <a:pPr/>
              <a:t>‹#›</a:t>
            </a:fld>
            <a:endParaRPr lang="en-US" dirty="0"/>
          </a:p>
        </p:txBody>
      </p:sp>
      <p:pic>
        <p:nvPicPr>
          <p:cNvPr id="10" name="Picture 9">
            <a:extLst>
              <a:ext uri="{FF2B5EF4-FFF2-40B4-BE49-F238E27FC236}">
                <a16:creationId xmlns:a16="http://schemas.microsoft.com/office/drawing/2014/main" id="{61B21F20-9F6A-6645-B134-AE7CFBD743D8}"/>
              </a:ext>
            </a:extLst>
          </p:cNvPr>
          <p:cNvPicPr>
            <a:picLocks noChangeAspect="1"/>
          </p:cNvPicPr>
          <p:nvPr userDrawn="1"/>
        </p:nvPicPr>
        <p:blipFill rotWithShape="1">
          <a:blip r:embed="rId2">
            <a:alphaModFix amt="15000"/>
          </a:blip>
          <a:srcRect l="2002" t="7194"/>
          <a:stretch/>
        </p:blipFill>
        <p:spPr>
          <a:xfrm rot="10800000" flipV="1">
            <a:off x="10407805" y="0"/>
            <a:ext cx="1784195" cy="1695188"/>
          </a:xfrm>
          <a:prstGeom prst="rect">
            <a:avLst/>
          </a:prstGeom>
        </p:spPr>
      </p:pic>
    </p:spTree>
    <p:extLst>
      <p:ext uri="{BB962C8B-B14F-4D97-AF65-F5344CB8AC3E}">
        <p14:creationId xmlns:p14="http://schemas.microsoft.com/office/powerpoint/2010/main" val="3378174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ooter - L/R Hexes - Logo RIGH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5D067C3-E19B-6241-BD2C-BC17324320DA}"/>
              </a:ext>
            </a:extLst>
          </p:cNvPr>
          <p:cNvPicPr>
            <a:picLocks noChangeAspect="1"/>
          </p:cNvPicPr>
          <p:nvPr userDrawn="1"/>
        </p:nvPicPr>
        <p:blipFill>
          <a:blip r:embed="rId2"/>
          <a:stretch>
            <a:fillRect/>
          </a:stretch>
        </p:blipFill>
        <p:spPr>
          <a:xfrm>
            <a:off x="10771632" y="5966369"/>
            <a:ext cx="1188720" cy="596422"/>
          </a:xfrm>
          <a:prstGeom prst="rect">
            <a:avLst/>
          </a:prstGeom>
        </p:spPr>
      </p:pic>
      <p:sp>
        <p:nvSpPr>
          <p:cNvPr id="2" name="Date Placeholder 1">
            <a:extLst>
              <a:ext uri="{FF2B5EF4-FFF2-40B4-BE49-F238E27FC236}">
                <a16:creationId xmlns:a16="http://schemas.microsoft.com/office/drawing/2014/main" id="{8543EF43-FD59-0A4D-82DA-136B6152D302}"/>
              </a:ext>
            </a:extLst>
          </p:cNvPr>
          <p:cNvSpPr>
            <a:spLocks noGrp="1"/>
          </p:cNvSpPr>
          <p:nvPr>
            <p:ph type="dt" sz="half" idx="10"/>
          </p:nvPr>
        </p:nvSpPr>
        <p:spPr/>
        <p:txBody>
          <a:bodyPr/>
          <a:lstStyle/>
          <a:p>
            <a:r>
              <a:rPr lang="en-US"/>
              <a:t>OCTOBER 2018</a:t>
            </a:r>
            <a:endParaRPr lang="en-US" dirty="0"/>
          </a:p>
        </p:txBody>
      </p:sp>
      <p:sp>
        <p:nvSpPr>
          <p:cNvPr id="3" name="Footer Placeholder 2">
            <a:extLst>
              <a:ext uri="{FF2B5EF4-FFF2-40B4-BE49-F238E27FC236}">
                <a16:creationId xmlns:a16="http://schemas.microsoft.com/office/drawing/2014/main" id="{D7FC3F67-82ED-CF4D-B1C6-099D1AD105DD}"/>
              </a:ext>
            </a:extLst>
          </p:cNvPr>
          <p:cNvSpPr>
            <a:spLocks noGrp="1"/>
          </p:cNvSpPr>
          <p:nvPr>
            <p:ph type="ftr" sz="quarter" idx="11"/>
          </p:nvPr>
        </p:nvSpPr>
        <p:spPr/>
        <p:txBody>
          <a:bodyPr/>
          <a:lstStyle/>
          <a:p>
            <a:r>
              <a:rPr lang="en-US"/>
              <a:t>ADVANCING INNOVATIVE THERAPIES FOR NEUROLOGICAL DISEASES</a:t>
            </a:r>
            <a:endParaRPr lang="en-US" dirty="0"/>
          </a:p>
        </p:txBody>
      </p:sp>
      <p:sp>
        <p:nvSpPr>
          <p:cNvPr id="4" name="Slide Number Placeholder 3">
            <a:extLst>
              <a:ext uri="{FF2B5EF4-FFF2-40B4-BE49-F238E27FC236}">
                <a16:creationId xmlns:a16="http://schemas.microsoft.com/office/drawing/2014/main" id="{7D37F2ED-6BBA-3949-97C2-CC2B33455FB7}"/>
              </a:ext>
            </a:extLst>
          </p:cNvPr>
          <p:cNvSpPr>
            <a:spLocks noGrp="1"/>
          </p:cNvSpPr>
          <p:nvPr>
            <p:ph type="sldNum" sz="quarter" idx="12"/>
          </p:nvPr>
        </p:nvSpPr>
        <p:spPr/>
        <p:txBody>
          <a:bodyPr/>
          <a:lstStyle/>
          <a:p>
            <a:fld id="{645E0EEC-E83C-0A4C-86AF-39D316145CD3}" type="slidenum">
              <a:rPr lang="en-US" smtClean="0"/>
              <a:pPr/>
              <a:t>‹#›</a:t>
            </a:fld>
            <a:endParaRPr lang="en-US" dirty="0"/>
          </a:p>
        </p:txBody>
      </p:sp>
      <p:pic>
        <p:nvPicPr>
          <p:cNvPr id="7" name="Picture 6">
            <a:extLst>
              <a:ext uri="{FF2B5EF4-FFF2-40B4-BE49-F238E27FC236}">
                <a16:creationId xmlns:a16="http://schemas.microsoft.com/office/drawing/2014/main" id="{AB6E1ABC-F5DF-BB44-A8FA-255DFA4DF34F}"/>
              </a:ext>
            </a:extLst>
          </p:cNvPr>
          <p:cNvPicPr>
            <a:picLocks noChangeAspect="1"/>
          </p:cNvPicPr>
          <p:nvPr userDrawn="1"/>
        </p:nvPicPr>
        <p:blipFill rotWithShape="1">
          <a:blip r:embed="rId3">
            <a:alphaModFix amt="15000"/>
          </a:blip>
          <a:srcRect l="2002" t="7194"/>
          <a:stretch/>
        </p:blipFill>
        <p:spPr>
          <a:xfrm rot="10800000" flipH="1">
            <a:off x="0" y="4888490"/>
            <a:ext cx="1784195" cy="1695188"/>
          </a:xfrm>
          <a:prstGeom prst="rect">
            <a:avLst/>
          </a:prstGeom>
        </p:spPr>
      </p:pic>
      <p:pic>
        <p:nvPicPr>
          <p:cNvPr id="8" name="Picture 7">
            <a:extLst>
              <a:ext uri="{FF2B5EF4-FFF2-40B4-BE49-F238E27FC236}">
                <a16:creationId xmlns:a16="http://schemas.microsoft.com/office/drawing/2014/main" id="{4905D3CF-729D-E34F-A430-5AAEFDDB849D}"/>
              </a:ext>
            </a:extLst>
          </p:cNvPr>
          <p:cNvPicPr>
            <a:picLocks noChangeAspect="1"/>
          </p:cNvPicPr>
          <p:nvPr userDrawn="1"/>
        </p:nvPicPr>
        <p:blipFill rotWithShape="1">
          <a:blip r:embed="rId3">
            <a:alphaModFix amt="15000"/>
          </a:blip>
          <a:srcRect l="2002" t="7194"/>
          <a:stretch/>
        </p:blipFill>
        <p:spPr>
          <a:xfrm rot="10800000" flipV="1">
            <a:off x="10407805" y="0"/>
            <a:ext cx="1784195" cy="1695188"/>
          </a:xfrm>
          <a:prstGeom prst="rect">
            <a:avLst/>
          </a:prstGeom>
        </p:spPr>
      </p:pic>
    </p:spTree>
    <p:extLst>
      <p:ext uri="{BB962C8B-B14F-4D97-AF65-F5344CB8AC3E}">
        <p14:creationId xmlns:p14="http://schemas.microsoft.com/office/powerpoint/2010/main" val="2551933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ooter - R Hexes - Logo RIGH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5D067C3-E19B-6241-BD2C-BC17324320DA}"/>
              </a:ext>
            </a:extLst>
          </p:cNvPr>
          <p:cNvPicPr>
            <a:picLocks noChangeAspect="1"/>
          </p:cNvPicPr>
          <p:nvPr userDrawn="1"/>
        </p:nvPicPr>
        <p:blipFill>
          <a:blip r:embed="rId2"/>
          <a:stretch>
            <a:fillRect/>
          </a:stretch>
        </p:blipFill>
        <p:spPr>
          <a:xfrm>
            <a:off x="10771632" y="5966369"/>
            <a:ext cx="1188720" cy="596422"/>
          </a:xfrm>
          <a:prstGeom prst="rect">
            <a:avLst/>
          </a:prstGeom>
        </p:spPr>
      </p:pic>
      <p:sp>
        <p:nvSpPr>
          <p:cNvPr id="2" name="Date Placeholder 1">
            <a:extLst>
              <a:ext uri="{FF2B5EF4-FFF2-40B4-BE49-F238E27FC236}">
                <a16:creationId xmlns:a16="http://schemas.microsoft.com/office/drawing/2014/main" id="{8543EF43-FD59-0A4D-82DA-136B6152D302}"/>
              </a:ext>
            </a:extLst>
          </p:cNvPr>
          <p:cNvSpPr>
            <a:spLocks noGrp="1"/>
          </p:cNvSpPr>
          <p:nvPr>
            <p:ph type="dt" sz="half" idx="10"/>
          </p:nvPr>
        </p:nvSpPr>
        <p:spPr/>
        <p:txBody>
          <a:bodyPr/>
          <a:lstStyle/>
          <a:p>
            <a:r>
              <a:rPr lang="en-US"/>
              <a:t>OCTOBER 2018</a:t>
            </a:r>
            <a:endParaRPr lang="en-US" dirty="0"/>
          </a:p>
        </p:txBody>
      </p:sp>
      <p:sp>
        <p:nvSpPr>
          <p:cNvPr id="3" name="Footer Placeholder 2">
            <a:extLst>
              <a:ext uri="{FF2B5EF4-FFF2-40B4-BE49-F238E27FC236}">
                <a16:creationId xmlns:a16="http://schemas.microsoft.com/office/drawing/2014/main" id="{D7FC3F67-82ED-CF4D-B1C6-099D1AD105DD}"/>
              </a:ext>
            </a:extLst>
          </p:cNvPr>
          <p:cNvSpPr>
            <a:spLocks noGrp="1"/>
          </p:cNvSpPr>
          <p:nvPr>
            <p:ph type="ftr" sz="quarter" idx="11"/>
          </p:nvPr>
        </p:nvSpPr>
        <p:spPr/>
        <p:txBody>
          <a:bodyPr/>
          <a:lstStyle/>
          <a:p>
            <a:r>
              <a:rPr lang="en-US"/>
              <a:t>ADVANCING INNOVATIVE THERAPIES FOR NEUROLOGICAL DISEASES</a:t>
            </a:r>
            <a:endParaRPr lang="en-US" dirty="0"/>
          </a:p>
        </p:txBody>
      </p:sp>
      <p:sp>
        <p:nvSpPr>
          <p:cNvPr id="4" name="Slide Number Placeholder 3">
            <a:extLst>
              <a:ext uri="{FF2B5EF4-FFF2-40B4-BE49-F238E27FC236}">
                <a16:creationId xmlns:a16="http://schemas.microsoft.com/office/drawing/2014/main" id="{7D37F2ED-6BBA-3949-97C2-CC2B33455FB7}"/>
              </a:ext>
            </a:extLst>
          </p:cNvPr>
          <p:cNvSpPr>
            <a:spLocks noGrp="1"/>
          </p:cNvSpPr>
          <p:nvPr>
            <p:ph type="sldNum" sz="quarter" idx="12"/>
          </p:nvPr>
        </p:nvSpPr>
        <p:spPr/>
        <p:txBody>
          <a:bodyPr/>
          <a:lstStyle/>
          <a:p>
            <a:fld id="{645E0EEC-E83C-0A4C-86AF-39D316145CD3}" type="slidenum">
              <a:rPr lang="en-US" smtClean="0"/>
              <a:pPr/>
              <a:t>‹#›</a:t>
            </a:fld>
            <a:endParaRPr lang="en-US" dirty="0"/>
          </a:p>
        </p:txBody>
      </p:sp>
      <p:pic>
        <p:nvPicPr>
          <p:cNvPr id="8" name="Picture 7">
            <a:extLst>
              <a:ext uri="{FF2B5EF4-FFF2-40B4-BE49-F238E27FC236}">
                <a16:creationId xmlns:a16="http://schemas.microsoft.com/office/drawing/2014/main" id="{4905D3CF-729D-E34F-A430-5AAEFDDB849D}"/>
              </a:ext>
            </a:extLst>
          </p:cNvPr>
          <p:cNvPicPr>
            <a:picLocks noChangeAspect="1"/>
          </p:cNvPicPr>
          <p:nvPr userDrawn="1"/>
        </p:nvPicPr>
        <p:blipFill rotWithShape="1">
          <a:blip r:embed="rId3">
            <a:alphaModFix amt="15000"/>
          </a:blip>
          <a:srcRect l="2002" t="7194"/>
          <a:stretch/>
        </p:blipFill>
        <p:spPr>
          <a:xfrm rot="10800000" flipV="1">
            <a:off x="10407805" y="0"/>
            <a:ext cx="1784195" cy="1695188"/>
          </a:xfrm>
          <a:prstGeom prst="rect">
            <a:avLst/>
          </a:prstGeom>
        </p:spPr>
      </p:pic>
    </p:spTree>
    <p:extLst>
      <p:ext uri="{BB962C8B-B14F-4D97-AF65-F5344CB8AC3E}">
        <p14:creationId xmlns:p14="http://schemas.microsoft.com/office/powerpoint/2010/main" val="3579183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 Busines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18D312-733C-6144-B0F5-6802D85E36C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2192000" cy="5486401"/>
          </a:xfrm>
          <a:prstGeom prst="rect">
            <a:avLst/>
          </a:prstGeom>
        </p:spPr>
      </p:pic>
      <p:pic>
        <p:nvPicPr>
          <p:cNvPr id="10" name="Picture 9">
            <a:extLst>
              <a:ext uri="{FF2B5EF4-FFF2-40B4-BE49-F238E27FC236}">
                <a16:creationId xmlns:a16="http://schemas.microsoft.com/office/drawing/2014/main" id="{6682BA73-5A0C-8143-B0F9-6711C9A00A5C}"/>
              </a:ext>
            </a:extLst>
          </p:cNvPr>
          <p:cNvPicPr>
            <a:picLocks noChangeAspect="1"/>
          </p:cNvPicPr>
          <p:nvPr userDrawn="1"/>
        </p:nvPicPr>
        <p:blipFill rotWithShape="1">
          <a:blip r:embed="rId3">
            <a:alphaModFix amt="34000"/>
          </a:blip>
          <a:srcRect l="2002"/>
          <a:stretch/>
        </p:blipFill>
        <p:spPr>
          <a:xfrm rot="10800000" flipH="1">
            <a:off x="0" y="1966247"/>
            <a:ext cx="3773373" cy="3863053"/>
          </a:xfrm>
          <a:prstGeom prst="rect">
            <a:avLst/>
          </a:prstGeom>
        </p:spPr>
      </p:pic>
      <p:pic>
        <p:nvPicPr>
          <p:cNvPr id="8" name="Picture 7">
            <a:extLst>
              <a:ext uri="{FF2B5EF4-FFF2-40B4-BE49-F238E27FC236}">
                <a16:creationId xmlns:a16="http://schemas.microsoft.com/office/drawing/2014/main" id="{1C80D589-6E35-4443-B3E6-FCD6BCD94204}"/>
              </a:ext>
            </a:extLst>
          </p:cNvPr>
          <p:cNvPicPr>
            <a:picLocks noChangeAspect="1"/>
          </p:cNvPicPr>
          <p:nvPr userDrawn="1"/>
        </p:nvPicPr>
        <p:blipFill>
          <a:blip r:embed="rId4"/>
          <a:stretch>
            <a:fillRect/>
          </a:stretch>
        </p:blipFill>
        <p:spPr>
          <a:xfrm>
            <a:off x="685800" y="685800"/>
            <a:ext cx="2551465" cy="1280160"/>
          </a:xfrm>
          <a:prstGeom prst="rect">
            <a:avLst/>
          </a:prstGeom>
          <a:effectLst>
            <a:glow rad="1905000">
              <a:schemeClr val="bg1">
                <a:alpha val="54000"/>
              </a:schemeClr>
            </a:glow>
          </a:effectLst>
        </p:spPr>
      </p:pic>
      <p:sp>
        <p:nvSpPr>
          <p:cNvPr id="15" name="Rectangle 14">
            <a:extLst>
              <a:ext uri="{FF2B5EF4-FFF2-40B4-BE49-F238E27FC236}">
                <a16:creationId xmlns:a16="http://schemas.microsoft.com/office/drawing/2014/main" id="{12BC5EAC-4602-2A4F-8650-B1B0F9FCBA6E}"/>
              </a:ext>
            </a:extLst>
          </p:cNvPr>
          <p:cNvSpPr/>
          <p:nvPr userDrawn="1"/>
        </p:nvSpPr>
        <p:spPr>
          <a:xfrm>
            <a:off x="0" y="5486400"/>
            <a:ext cx="12192000" cy="1371600"/>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351B3E4B-1C92-4B4F-ABD8-DE12B170B0F0}"/>
              </a:ext>
            </a:extLst>
          </p:cNvPr>
          <p:cNvPicPr>
            <a:picLocks/>
          </p:cNvPicPr>
          <p:nvPr userDrawn="1"/>
        </p:nvPicPr>
        <p:blipFill>
          <a:blip r:embed="rId5" cstate="email">
            <a:extLst>
              <a:ext uri="{28A0092B-C50C-407E-A947-70E740481C1C}">
                <a14:useLocalDpi xmlns:a14="http://schemas.microsoft.com/office/drawing/2010/main"/>
              </a:ext>
            </a:extLst>
          </a:blip>
          <a:stretch>
            <a:fillRect/>
          </a:stretch>
        </p:blipFill>
        <p:spPr>
          <a:xfrm>
            <a:off x="0" y="5486400"/>
            <a:ext cx="12192000" cy="182880"/>
          </a:xfrm>
          <a:prstGeom prst="rect">
            <a:avLst/>
          </a:prstGeom>
        </p:spPr>
      </p:pic>
      <p:sp>
        <p:nvSpPr>
          <p:cNvPr id="28" name="Text Placeholder 27">
            <a:extLst>
              <a:ext uri="{FF2B5EF4-FFF2-40B4-BE49-F238E27FC236}">
                <a16:creationId xmlns:a16="http://schemas.microsoft.com/office/drawing/2014/main" id="{E147B327-2CE3-AB49-AC6E-D00D172B52F3}"/>
              </a:ext>
            </a:extLst>
          </p:cNvPr>
          <p:cNvSpPr>
            <a:spLocks noGrp="1"/>
          </p:cNvSpPr>
          <p:nvPr>
            <p:ph type="body" sz="quarter" idx="10" hasCustomPrompt="1"/>
          </p:nvPr>
        </p:nvSpPr>
        <p:spPr>
          <a:xfrm>
            <a:off x="685800" y="5486400"/>
            <a:ext cx="11164824" cy="1028700"/>
          </a:xfrm>
        </p:spPr>
        <p:txBody>
          <a:bodyPr anchor="ctr">
            <a:noAutofit/>
          </a:bodyPr>
          <a:lstStyle>
            <a:lvl1pPr marL="0" indent="0">
              <a:buNone/>
              <a:defRPr sz="3200"/>
            </a:lvl1pPr>
          </a:lstStyle>
          <a:p>
            <a:pPr lvl="0"/>
            <a:r>
              <a:rPr lang="en-US" dirty="0"/>
              <a:t>Click to add title</a:t>
            </a:r>
          </a:p>
        </p:txBody>
      </p:sp>
      <p:sp>
        <p:nvSpPr>
          <p:cNvPr id="7" name="Rectangle 6">
            <a:extLst>
              <a:ext uri="{FF2B5EF4-FFF2-40B4-BE49-F238E27FC236}">
                <a16:creationId xmlns:a16="http://schemas.microsoft.com/office/drawing/2014/main" id="{9A1028E7-D372-5F42-A465-35E8FA40B9BB}"/>
              </a:ext>
            </a:extLst>
          </p:cNvPr>
          <p:cNvSpPr/>
          <p:nvPr userDrawn="1"/>
        </p:nvSpPr>
        <p:spPr>
          <a:xfrm>
            <a:off x="344424" y="342900"/>
            <a:ext cx="11503152" cy="6172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3234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ooter - R Hexes - Logo LEFT">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2F598672-AA95-934E-811A-9D05A85F43CC}"/>
              </a:ext>
            </a:extLst>
          </p:cNvPr>
          <p:cNvSpPr>
            <a:spLocks noGrp="1"/>
          </p:cNvSpPr>
          <p:nvPr>
            <p:ph type="dt" sz="half" idx="10"/>
          </p:nvPr>
        </p:nvSpPr>
        <p:spPr/>
        <p:txBody>
          <a:bodyPr/>
          <a:lstStyle/>
          <a:p>
            <a:r>
              <a:rPr lang="en-US"/>
              <a:t>OCTOBER 2018</a:t>
            </a:r>
            <a:endParaRPr lang="en-US" dirty="0"/>
          </a:p>
        </p:txBody>
      </p:sp>
      <p:sp>
        <p:nvSpPr>
          <p:cNvPr id="9" name="Footer Placeholder 8">
            <a:extLst>
              <a:ext uri="{FF2B5EF4-FFF2-40B4-BE49-F238E27FC236}">
                <a16:creationId xmlns:a16="http://schemas.microsoft.com/office/drawing/2014/main" id="{05DC6D38-0A01-F642-B69D-1CE41160BE26}"/>
              </a:ext>
            </a:extLst>
          </p:cNvPr>
          <p:cNvSpPr>
            <a:spLocks noGrp="1"/>
          </p:cNvSpPr>
          <p:nvPr>
            <p:ph type="ftr" sz="quarter" idx="11"/>
          </p:nvPr>
        </p:nvSpPr>
        <p:spPr/>
        <p:txBody>
          <a:bodyPr/>
          <a:lstStyle/>
          <a:p>
            <a:r>
              <a:rPr lang="en-US"/>
              <a:t>ADVANCING INNOVATIVE THERAPIES FOR NEUROLOGICAL DISEASES</a:t>
            </a:r>
            <a:endParaRPr lang="en-US" dirty="0"/>
          </a:p>
        </p:txBody>
      </p:sp>
      <p:sp>
        <p:nvSpPr>
          <p:cNvPr id="10" name="Slide Number Placeholder 9">
            <a:extLst>
              <a:ext uri="{FF2B5EF4-FFF2-40B4-BE49-F238E27FC236}">
                <a16:creationId xmlns:a16="http://schemas.microsoft.com/office/drawing/2014/main" id="{464F391B-80BB-5A4F-BDA0-EA461BEC9C00}"/>
              </a:ext>
            </a:extLst>
          </p:cNvPr>
          <p:cNvSpPr>
            <a:spLocks noGrp="1"/>
          </p:cNvSpPr>
          <p:nvPr>
            <p:ph type="sldNum" sz="quarter" idx="12"/>
          </p:nvPr>
        </p:nvSpPr>
        <p:spPr/>
        <p:txBody>
          <a:bodyPr/>
          <a:lstStyle/>
          <a:p>
            <a:fld id="{645E0EEC-E83C-0A4C-86AF-39D316145CD3}" type="slidenum">
              <a:rPr lang="en-US" smtClean="0"/>
              <a:pPr/>
              <a:t>‹#›</a:t>
            </a:fld>
            <a:endParaRPr lang="en-US" dirty="0"/>
          </a:p>
        </p:txBody>
      </p:sp>
      <p:pic>
        <p:nvPicPr>
          <p:cNvPr id="7" name="Picture 6">
            <a:extLst>
              <a:ext uri="{FF2B5EF4-FFF2-40B4-BE49-F238E27FC236}">
                <a16:creationId xmlns:a16="http://schemas.microsoft.com/office/drawing/2014/main" id="{694C4743-600F-8B4C-806A-8621920902D7}"/>
              </a:ext>
            </a:extLst>
          </p:cNvPr>
          <p:cNvPicPr>
            <a:picLocks noChangeAspect="1"/>
          </p:cNvPicPr>
          <p:nvPr userDrawn="1"/>
        </p:nvPicPr>
        <p:blipFill>
          <a:blip r:embed="rId2"/>
          <a:stretch>
            <a:fillRect/>
          </a:stretch>
        </p:blipFill>
        <p:spPr>
          <a:xfrm>
            <a:off x="228600" y="5915569"/>
            <a:ext cx="1188720" cy="596422"/>
          </a:xfrm>
          <a:prstGeom prst="rect">
            <a:avLst/>
          </a:prstGeom>
        </p:spPr>
      </p:pic>
      <p:pic>
        <p:nvPicPr>
          <p:cNvPr id="11" name="Picture 10">
            <a:extLst>
              <a:ext uri="{FF2B5EF4-FFF2-40B4-BE49-F238E27FC236}">
                <a16:creationId xmlns:a16="http://schemas.microsoft.com/office/drawing/2014/main" id="{40D1FE11-99DC-3047-A5ED-FAD521672069}"/>
              </a:ext>
            </a:extLst>
          </p:cNvPr>
          <p:cNvPicPr>
            <a:picLocks noChangeAspect="1"/>
          </p:cNvPicPr>
          <p:nvPr userDrawn="1"/>
        </p:nvPicPr>
        <p:blipFill rotWithShape="1">
          <a:blip r:embed="rId3">
            <a:alphaModFix amt="15000"/>
          </a:blip>
          <a:srcRect l="2002" t="7194"/>
          <a:stretch/>
        </p:blipFill>
        <p:spPr>
          <a:xfrm rot="10800000" flipV="1">
            <a:off x="10407805" y="0"/>
            <a:ext cx="1784195" cy="1695188"/>
          </a:xfrm>
          <a:prstGeom prst="rect">
            <a:avLst/>
          </a:prstGeom>
        </p:spPr>
      </p:pic>
    </p:spTree>
    <p:extLst>
      <p:ext uri="{BB962C8B-B14F-4D97-AF65-F5344CB8AC3E}">
        <p14:creationId xmlns:p14="http://schemas.microsoft.com/office/powerpoint/2010/main" val="600433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ooter - R Hexes - No Logo">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2F598672-AA95-934E-811A-9D05A85F43CC}"/>
              </a:ext>
            </a:extLst>
          </p:cNvPr>
          <p:cNvSpPr>
            <a:spLocks noGrp="1"/>
          </p:cNvSpPr>
          <p:nvPr>
            <p:ph type="dt" sz="half" idx="10"/>
          </p:nvPr>
        </p:nvSpPr>
        <p:spPr/>
        <p:txBody>
          <a:bodyPr/>
          <a:lstStyle/>
          <a:p>
            <a:r>
              <a:rPr lang="en-US"/>
              <a:t>OCTOBER 2018</a:t>
            </a:r>
            <a:endParaRPr lang="en-US" dirty="0"/>
          </a:p>
        </p:txBody>
      </p:sp>
      <p:sp>
        <p:nvSpPr>
          <p:cNvPr id="9" name="Footer Placeholder 8">
            <a:extLst>
              <a:ext uri="{FF2B5EF4-FFF2-40B4-BE49-F238E27FC236}">
                <a16:creationId xmlns:a16="http://schemas.microsoft.com/office/drawing/2014/main" id="{05DC6D38-0A01-F642-B69D-1CE41160BE26}"/>
              </a:ext>
            </a:extLst>
          </p:cNvPr>
          <p:cNvSpPr>
            <a:spLocks noGrp="1"/>
          </p:cNvSpPr>
          <p:nvPr>
            <p:ph type="ftr" sz="quarter" idx="11"/>
          </p:nvPr>
        </p:nvSpPr>
        <p:spPr/>
        <p:txBody>
          <a:bodyPr/>
          <a:lstStyle/>
          <a:p>
            <a:r>
              <a:rPr lang="en-US"/>
              <a:t>ADVANCING INNOVATIVE THERAPIES FOR NEUROLOGICAL DISEASES</a:t>
            </a:r>
            <a:endParaRPr lang="en-US" dirty="0"/>
          </a:p>
        </p:txBody>
      </p:sp>
      <p:sp>
        <p:nvSpPr>
          <p:cNvPr id="10" name="Slide Number Placeholder 9">
            <a:extLst>
              <a:ext uri="{FF2B5EF4-FFF2-40B4-BE49-F238E27FC236}">
                <a16:creationId xmlns:a16="http://schemas.microsoft.com/office/drawing/2014/main" id="{464F391B-80BB-5A4F-BDA0-EA461BEC9C00}"/>
              </a:ext>
            </a:extLst>
          </p:cNvPr>
          <p:cNvSpPr>
            <a:spLocks noGrp="1"/>
          </p:cNvSpPr>
          <p:nvPr>
            <p:ph type="sldNum" sz="quarter" idx="12"/>
          </p:nvPr>
        </p:nvSpPr>
        <p:spPr/>
        <p:txBody>
          <a:bodyPr/>
          <a:lstStyle/>
          <a:p>
            <a:fld id="{645E0EEC-E83C-0A4C-86AF-39D316145CD3}" type="slidenum">
              <a:rPr lang="en-US" smtClean="0"/>
              <a:pPr/>
              <a:t>‹#›</a:t>
            </a:fld>
            <a:endParaRPr lang="en-US" dirty="0"/>
          </a:p>
        </p:txBody>
      </p:sp>
      <p:pic>
        <p:nvPicPr>
          <p:cNvPr id="11" name="Picture 10">
            <a:extLst>
              <a:ext uri="{FF2B5EF4-FFF2-40B4-BE49-F238E27FC236}">
                <a16:creationId xmlns:a16="http://schemas.microsoft.com/office/drawing/2014/main" id="{40D1FE11-99DC-3047-A5ED-FAD521672069}"/>
              </a:ext>
            </a:extLst>
          </p:cNvPr>
          <p:cNvPicPr>
            <a:picLocks noChangeAspect="1"/>
          </p:cNvPicPr>
          <p:nvPr userDrawn="1"/>
        </p:nvPicPr>
        <p:blipFill rotWithShape="1">
          <a:blip r:embed="rId2">
            <a:alphaModFix amt="15000"/>
          </a:blip>
          <a:srcRect l="2002" t="7194"/>
          <a:stretch/>
        </p:blipFill>
        <p:spPr>
          <a:xfrm rot="10800000" flipV="1">
            <a:off x="10407805" y="0"/>
            <a:ext cx="1784195" cy="1695188"/>
          </a:xfrm>
          <a:prstGeom prst="rect">
            <a:avLst/>
          </a:prstGeom>
        </p:spPr>
      </p:pic>
    </p:spTree>
    <p:extLst>
      <p:ext uri="{BB962C8B-B14F-4D97-AF65-F5344CB8AC3E}">
        <p14:creationId xmlns:p14="http://schemas.microsoft.com/office/powerpoint/2010/main" val="2105795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oter - Blank">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2F598672-AA95-934E-811A-9D05A85F43CC}"/>
              </a:ext>
            </a:extLst>
          </p:cNvPr>
          <p:cNvSpPr>
            <a:spLocks noGrp="1"/>
          </p:cNvSpPr>
          <p:nvPr>
            <p:ph type="dt" sz="half" idx="10"/>
          </p:nvPr>
        </p:nvSpPr>
        <p:spPr/>
        <p:txBody>
          <a:bodyPr/>
          <a:lstStyle/>
          <a:p>
            <a:r>
              <a:rPr lang="en-US"/>
              <a:t>OCTOBER 2018</a:t>
            </a:r>
            <a:endParaRPr lang="en-US" dirty="0"/>
          </a:p>
        </p:txBody>
      </p:sp>
      <p:sp>
        <p:nvSpPr>
          <p:cNvPr id="9" name="Footer Placeholder 8">
            <a:extLst>
              <a:ext uri="{FF2B5EF4-FFF2-40B4-BE49-F238E27FC236}">
                <a16:creationId xmlns:a16="http://schemas.microsoft.com/office/drawing/2014/main" id="{05DC6D38-0A01-F642-B69D-1CE41160BE26}"/>
              </a:ext>
            </a:extLst>
          </p:cNvPr>
          <p:cNvSpPr>
            <a:spLocks noGrp="1"/>
          </p:cNvSpPr>
          <p:nvPr>
            <p:ph type="ftr" sz="quarter" idx="11"/>
          </p:nvPr>
        </p:nvSpPr>
        <p:spPr/>
        <p:txBody>
          <a:bodyPr/>
          <a:lstStyle/>
          <a:p>
            <a:r>
              <a:rPr lang="en-US"/>
              <a:t>ADVANCING INNOVATIVE THERAPIES FOR NEUROLOGICAL DISEASES</a:t>
            </a:r>
            <a:endParaRPr lang="en-US" dirty="0"/>
          </a:p>
        </p:txBody>
      </p:sp>
      <p:sp>
        <p:nvSpPr>
          <p:cNvPr id="10" name="Slide Number Placeholder 9">
            <a:extLst>
              <a:ext uri="{FF2B5EF4-FFF2-40B4-BE49-F238E27FC236}">
                <a16:creationId xmlns:a16="http://schemas.microsoft.com/office/drawing/2014/main" id="{464F391B-80BB-5A4F-BDA0-EA461BEC9C00}"/>
              </a:ext>
            </a:extLst>
          </p:cNvPr>
          <p:cNvSpPr>
            <a:spLocks noGrp="1"/>
          </p:cNvSpPr>
          <p:nvPr>
            <p:ph type="sldNum" sz="quarter" idx="12"/>
          </p:nvPr>
        </p:nvSpPr>
        <p:spPr/>
        <p:txBody>
          <a:bodyPr/>
          <a:lstStyle/>
          <a:p>
            <a:fld id="{645E0EEC-E83C-0A4C-86AF-39D316145CD3}" type="slidenum">
              <a:rPr lang="en-US" smtClean="0"/>
              <a:pPr/>
              <a:t>‹#›</a:t>
            </a:fld>
            <a:endParaRPr lang="en-US" dirty="0"/>
          </a:p>
        </p:txBody>
      </p:sp>
    </p:spTree>
    <p:extLst>
      <p:ext uri="{BB962C8B-B14F-4D97-AF65-F5344CB8AC3E}">
        <p14:creationId xmlns:p14="http://schemas.microsoft.com/office/powerpoint/2010/main" val="285488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edia - L/R Hexes - Logo RIGH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D3389A-D1B1-8045-AF5C-E936D5011CEE}"/>
              </a:ext>
            </a:extLst>
          </p:cNvPr>
          <p:cNvSpPr>
            <a:spLocks noGrp="1"/>
          </p:cNvSpPr>
          <p:nvPr>
            <p:ph type="title"/>
          </p:nvPr>
        </p:nvSpPr>
        <p:spPr>
          <a:xfrm>
            <a:off x="228600" y="0"/>
            <a:ext cx="11963400" cy="1033271"/>
          </a:xfrm>
        </p:spPr>
        <p:txBody>
          <a:bodyPr/>
          <a:lstStyle/>
          <a:p>
            <a:r>
              <a:rPr lang="en-US" dirty="0"/>
              <a:t>Click to edit Master title style</a:t>
            </a:r>
          </a:p>
        </p:txBody>
      </p:sp>
      <p:cxnSp>
        <p:nvCxnSpPr>
          <p:cNvPr id="3" name="Straight Connector 2">
            <a:extLst>
              <a:ext uri="{FF2B5EF4-FFF2-40B4-BE49-F238E27FC236}">
                <a16:creationId xmlns:a16="http://schemas.microsoft.com/office/drawing/2014/main" id="{220A93F4-9361-BE4A-BDFF-57F61D61B18D}"/>
              </a:ext>
            </a:extLst>
          </p:cNvPr>
          <p:cNvCxnSpPr>
            <a:cxnSpLocks/>
          </p:cNvCxnSpPr>
          <p:nvPr userDrawn="1"/>
        </p:nvCxnSpPr>
        <p:spPr>
          <a:xfrm>
            <a:off x="0" y="1033271"/>
            <a:ext cx="12188952" cy="0"/>
          </a:xfrm>
          <a:prstGeom prst="line">
            <a:avLst/>
          </a:prstGeom>
          <a:ln>
            <a:solidFill>
              <a:srgbClr val="094DFF"/>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C216AB7D-CB40-5149-B80E-38B6A9042764}"/>
              </a:ext>
            </a:extLst>
          </p:cNvPr>
          <p:cNvPicPr>
            <a:picLocks noChangeAspect="1"/>
          </p:cNvPicPr>
          <p:nvPr userDrawn="1"/>
        </p:nvPicPr>
        <p:blipFill>
          <a:blip r:embed="rId2"/>
          <a:stretch>
            <a:fillRect/>
          </a:stretch>
        </p:blipFill>
        <p:spPr>
          <a:xfrm>
            <a:off x="10771632" y="5915569"/>
            <a:ext cx="1188720" cy="596422"/>
          </a:xfrm>
          <a:prstGeom prst="rect">
            <a:avLst/>
          </a:prstGeom>
        </p:spPr>
      </p:pic>
      <p:sp>
        <p:nvSpPr>
          <p:cNvPr id="2" name="Date Placeholder 1">
            <a:extLst>
              <a:ext uri="{FF2B5EF4-FFF2-40B4-BE49-F238E27FC236}">
                <a16:creationId xmlns:a16="http://schemas.microsoft.com/office/drawing/2014/main" id="{7A36DADF-DF8B-8744-A247-464A36846376}"/>
              </a:ext>
            </a:extLst>
          </p:cNvPr>
          <p:cNvSpPr>
            <a:spLocks noGrp="1"/>
          </p:cNvSpPr>
          <p:nvPr>
            <p:ph type="dt" sz="half" idx="10"/>
          </p:nvPr>
        </p:nvSpPr>
        <p:spPr/>
        <p:txBody>
          <a:bodyPr/>
          <a:lstStyle/>
          <a:p>
            <a:r>
              <a:rPr lang="en-US"/>
              <a:t>OCTOBER 2018</a:t>
            </a:r>
            <a:endParaRPr lang="en-US" dirty="0"/>
          </a:p>
        </p:txBody>
      </p:sp>
      <p:sp>
        <p:nvSpPr>
          <p:cNvPr id="5" name="Footer Placeholder 4">
            <a:extLst>
              <a:ext uri="{FF2B5EF4-FFF2-40B4-BE49-F238E27FC236}">
                <a16:creationId xmlns:a16="http://schemas.microsoft.com/office/drawing/2014/main" id="{BF030978-9E35-4548-9D01-02C39CBC2F34}"/>
              </a:ext>
            </a:extLst>
          </p:cNvPr>
          <p:cNvSpPr>
            <a:spLocks noGrp="1"/>
          </p:cNvSpPr>
          <p:nvPr>
            <p:ph type="ftr" sz="quarter" idx="11"/>
          </p:nvPr>
        </p:nvSpPr>
        <p:spPr/>
        <p:txBody>
          <a:bodyPr/>
          <a:lstStyle/>
          <a:p>
            <a:r>
              <a:rPr lang="en-US"/>
              <a:t>ADVANCING INNOVATIVE THERAPIES FOR NEUROLOGICAL DISEASES</a:t>
            </a:r>
            <a:endParaRPr lang="en-US" dirty="0"/>
          </a:p>
        </p:txBody>
      </p:sp>
      <p:sp>
        <p:nvSpPr>
          <p:cNvPr id="6" name="Slide Number Placeholder 5">
            <a:extLst>
              <a:ext uri="{FF2B5EF4-FFF2-40B4-BE49-F238E27FC236}">
                <a16:creationId xmlns:a16="http://schemas.microsoft.com/office/drawing/2014/main" id="{851C6A92-08B9-3048-A2F2-065AE38D1004}"/>
              </a:ext>
            </a:extLst>
          </p:cNvPr>
          <p:cNvSpPr>
            <a:spLocks noGrp="1"/>
          </p:cNvSpPr>
          <p:nvPr>
            <p:ph type="sldNum" sz="quarter" idx="12"/>
          </p:nvPr>
        </p:nvSpPr>
        <p:spPr/>
        <p:txBody>
          <a:bodyPr/>
          <a:lstStyle/>
          <a:p>
            <a:fld id="{645E0EEC-E83C-0A4C-86AF-39D316145CD3}" type="slidenum">
              <a:rPr lang="en-US" smtClean="0"/>
              <a:pPr/>
              <a:t>‹#›</a:t>
            </a:fld>
            <a:endParaRPr lang="en-US" dirty="0"/>
          </a:p>
        </p:txBody>
      </p:sp>
      <p:pic>
        <p:nvPicPr>
          <p:cNvPr id="9" name="Picture 8">
            <a:extLst>
              <a:ext uri="{FF2B5EF4-FFF2-40B4-BE49-F238E27FC236}">
                <a16:creationId xmlns:a16="http://schemas.microsoft.com/office/drawing/2014/main" id="{D659E6B0-CCF1-FF4A-A7B1-170E59A06557}"/>
              </a:ext>
            </a:extLst>
          </p:cNvPr>
          <p:cNvPicPr>
            <a:picLocks noChangeAspect="1"/>
          </p:cNvPicPr>
          <p:nvPr userDrawn="1"/>
        </p:nvPicPr>
        <p:blipFill rotWithShape="1">
          <a:blip r:embed="rId3">
            <a:alphaModFix amt="15000"/>
          </a:blip>
          <a:srcRect l="2002" t="7194"/>
          <a:stretch/>
        </p:blipFill>
        <p:spPr>
          <a:xfrm rot="10800000" flipH="1">
            <a:off x="0" y="4888490"/>
            <a:ext cx="1784195" cy="1695188"/>
          </a:xfrm>
          <a:prstGeom prst="rect">
            <a:avLst/>
          </a:prstGeom>
        </p:spPr>
      </p:pic>
      <p:pic>
        <p:nvPicPr>
          <p:cNvPr id="10" name="Picture 9">
            <a:extLst>
              <a:ext uri="{FF2B5EF4-FFF2-40B4-BE49-F238E27FC236}">
                <a16:creationId xmlns:a16="http://schemas.microsoft.com/office/drawing/2014/main" id="{946342D3-8B5B-FD42-9228-2592AAA0A79D}"/>
              </a:ext>
            </a:extLst>
          </p:cNvPr>
          <p:cNvPicPr>
            <a:picLocks noChangeAspect="1"/>
          </p:cNvPicPr>
          <p:nvPr userDrawn="1"/>
        </p:nvPicPr>
        <p:blipFill rotWithShape="1">
          <a:blip r:embed="rId3">
            <a:alphaModFix amt="15000"/>
          </a:blip>
          <a:srcRect l="2002" t="7194"/>
          <a:stretch/>
        </p:blipFill>
        <p:spPr>
          <a:xfrm rot="10800000" flipV="1">
            <a:off x="10407805" y="0"/>
            <a:ext cx="1784195" cy="1695188"/>
          </a:xfrm>
          <a:prstGeom prst="rect">
            <a:avLst/>
          </a:prstGeom>
        </p:spPr>
      </p:pic>
      <p:sp>
        <p:nvSpPr>
          <p:cNvPr id="13" name="Media Placeholder 4">
            <a:extLst>
              <a:ext uri="{FF2B5EF4-FFF2-40B4-BE49-F238E27FC236}">
                <a16:creationId xmlns:a16="http://schemas.microsoft.com/office/drawing/2014/main" id="{917883A6-3F31-4A47-AECE-2FABDA2E1B0F}"/>
              </a:ext>
            </a:extLst>
          </p:cNvPr>
          <p:cNvSpPr>
            <a:spLocks noGrp="1"/>
          </p:cNvSpPr>
          <p:nvPr>
            <p:ph type="media" sz="quarter" idx="13"/>
          </p:nvPr>
        </p:nvSpPr>
        <p:spPr>
          <a:xfrm>
            <a:off x="2153241" y="1348740"/>
            <a:ext cx="8534400" cy="4800600"/>
          </a:xfrm>
        </p:spPr>
      </p:sp>
    </p:spTree>
    <p:extLst>
      <p:ext uri="{BB962C8B-B14F-4D97-AF65-F5344CB8AC3E}">
        <p14:creationId xmlns:p14="http://schemas.microsoft.com/office/powerpoint/2010/main" val="405469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939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18547BB-9F79-6342-9C18-EC8A8C7E84EB}"/>
              </a:ext>
            </a:extLst>
          </p:cNvPr>
          <p:cNvPicPr>
            <a:picLocks noChangeAspect="1"/>
          </p:cNvPicPr>
          <p:nvPr userDrawn="1"/>
        </p:nvPicPr>
        <p:blipFill rotWithShape="1">
          <a:blip r:embed="rId2"/>
          <a:srcRect t="8151"/>
          <a:stretch/>
        </p:blipFill>
        <p:spPr>
          <a:xfrm flipH="1">
            <a:off x="0" y="0"/>
            <a:ext cx="12192000" cy="6296722"/>
          </a:xfrm>
          <a:prstGeom prst="rect">
            <a:avLst/>
          </a:prstGeom>
        </p:spPr>
      </p:pic>
      <p:sp>
        <p:nvSpPr>
          <p:cNvPr id="15" name="Rectangle 14">
            <a:extLst>
              <a:ext uri="{FF2B5EF4-FFF2-40B4-BE49-F238E27FC236}">
                <a16:creationId xmlns:a16="http://schemas.microsoft.com/office/drawing/2014/main" id="{12BC5EAC-4602-2A4F-8650-B1B0F9FCBA6E}"/>
              </a:ext>
            </a:extLst>
          </p:cNvPr>
          <p:cNvSpPr/>
          <p:nvPr userDrawn="1"/>
        </p:nvSpPr>
        <p:spPr>
          <a:xfrm>
            <a:off x="0" y="5164896"/>
            <a:ext cx="12192000" cy="16931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pic>
        <p:nvPicPr>
          <p:cNvPr id="17" name="Picture 16">
            <a:extLst>
              <a:ext uri="{FF2B5EF4-FFF2-40B4-BE49-F238E27FC236}">
                <a16:creationId xmlns:a16="http://schemas.microsoft.com/office/drawing/2014/main" id="{351B3E4B-1C92-4B4F-ABD8-DE12B170B0F0}"/>
              </a:ext>
            </a:extLst>
          </p:cNvPr>
          <p:cNvPicPr>
            <a:picLocks/>
          </p:cNvPicPr>
          <p:nvPr userDrawn="1"/>
        </p:nvPicPr>
        <p:blipFill>
          <a:blip r:embed="rId3" cstate="email">
            <a:extLst>
              <a:ext uri="{28A0092B-C50C-407E-A947-70E740481C1C}">
                <a14:useLocalDpi xmlns:a14="http://schemas.microsoft.com/office/drawing/2010/main"/>
              </a:ext>
            </a:extLst>
          </a:blip>
          <a:stretch>
            <a:fillRect/>
          </a:stretch>
        </p:blipFill>
        <p:spPr>
          <a:xfrm>
            <a:off x="223520" y="5164896"/>
            <a:ext cx="12192000" cy="182880"/>
          </a:xfrm>
          <a:prstGeom prst="rect">
            <a:avLst/>
          </a:prstGeom>
        </p:spPr>
      </p:pic>
      <p:sp>
        <p:nvSpPr>
          <p:cNvPr id="28" name="Text Placeholder 27">
            <a:extLst>
              <a:ext uri="{FF2B5EF4-FFF2-40B4-BE49-F238E27FC236}">
                <a16:creationId xmlns:a16="http://schemas.microsoft.com/office/drawing/2014/main" id="{E147B327-2CE3-AB49-AC6E-D00D172B52F3}"/>
              </a:ext>
            </a:extLst>
          </p:cNvPr>
          <p:cNvSpPr>
            <a:spLocks noGrp="1"/>
          </p:cNvSpPr>
          <p:nvPr>
            <p:ph type="body" sz="quarter" idx="10" hasCustomPrompt="1"/>
          </p:nvPr>
        </p:nvSpPr>
        <p:spPr>
          <a:xfrm>
            <a:off x="685800" y="5279130"/>
            <a:ext cx="10817352" cy="782195"/>
          </a:xfrm>
        </p:spPr>
        <p:txBody>
          <a:bodyPr anchor="ctr">
            <a:noAutofit/>
          </a:bodyPr>
          <a:lstStyle>
            <a:lvl1pPr marL="0" indent="0">
              <a:buNone/>
              <a:defRPr sz="3200">
                <a:solidFill>
                  <a:schemeClr val="accent1"/>
                </a:solidFill>
              </a:defRPr>
            </a:lvl1pPr>
          </a:lstStyle>
          <a:p>
            <a:pPr lvl="0"/>
            <a:r>
              <a:rPr lang="en-US" dirty="0"/>
              <a:t>Click to add title</a:t>
            </a:r>
          </a:p>
        </p:txBody>
      </p:sp>
      <p:sp>
        <p:nvSpPr>
          <p:cNvPr id="29" name="Text Placeholder 27">
            <a:extLst>
              <a:ext uri="{FF2B5EF4-FFF2-40B4-BE49-F238E27FC236}">
                <a16:creationId xmlns:a16="http://schemas.microsoft.com/office/drawing/2014/main" id="{033391F5-8165-124E-813E-D25526E2AA90}"/>
              </a:ext>
            </a:extLst>
          </p:cNvPr>
          <p:cNvSpPr>
            <a:spLocks noGrp="1"/>
          </p:cNvSpPr>
          <p:nvPr>
            <p:ph type="body" sz="quarter" idx="11" hasCustomPrompt="1"/>
          </p:nvPr>
        </p:nvSpPr>
        <p:spPr>
          <a:xfrm>
            <a:off x="685800" y="6061325"/>
            <a:ext cx="10817352" cy="276999"/>
          </a:xfrm>
        </p:spPr>
        <p:txBody>
          <a:bodyPr anchor="b">
            <a:noAutofit/>
          </a:bodyPr>
          <a:lstStyle>
            <a:lvl1pPr marL="0" indent="0">
              <a:buNone/>
              <a:defRPr sz="2000" b="1" cap="all" baseline="0">
                <a:solidFill>
                  <a:schemeClr val="tx1">
                    <a:lumMod val="65000"/>
                    <a:lumOff val="35000"/>
                  </a:schemeClr>
                </a:solidFill>
              </a:defRPr>
            </a:lvl1pPr>
          </a:lstStyle>
          <a:p>
            <a:pPr lvl="0"/>
            <a:r>
              <a:rPr lang="en-US" dirty="0"/>
              <a:t>CLICK TO ADD SUBTITLE</a:t>
            </a:r>
          </a:p>
        </p:txBody>
      </p:sp>
      <p:sp>
        <p:nvSpPr>
          <p:cNvPr id="19" name="Rectangle 18">
            <a:extLst>
              <a:ext uri="{FF2B5EF4-FFF2-40B4-BE49-F238E27FC236}">
                <a16:creationId xmlns:a16="http://schemas.microsoft.com/office/drawing/2014/main" id="{A85AC320-96C8-5A45-BADB-7D8EF7CC2DD9}"/>
              </a:ext>
            </a:extLst>
          </p:cNvPr>
          <p:cNvSpPr/>
          <p:nvPr userDrawn="1"/>
        </p:nvSpPr>
        <p:spPr>
          <a:xfrm rot="16200000">
            <a:off x="663672" y="-663673"/>
            <a:ext cx="5164897" cy="6492244"/>
          </a:xfrm>
          <a:prstGeom prst="rect">
            <a:avLst/>
          </a:prstGeom>
          <a:gradFill>
            <a:gsLst>
              <a:gs pos="30000">
                <a:srgbClr val="F8FEFF"/>
              </a:gs>
              <a:gs pos="0">
                <a:schemeClr val="bg1"/>
              </a:gs>
              <a:gs pos="99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39399C1-17D2-D84C-B2F1-3625E1523635}"/>
              </a:ext>
            </a:extLst>
          </p:cNvPr>
          <p:cNvSpPr/>
          <p:nvPr userDrawn="1"/>
        </p:nvSpPr>
        <p:spPr>
          <a:xfrm>
            <a:off x="344424" y="342900"/>
            <a:ext cx="11503152" cy="6172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8B7B5BC-DF9B-6342-8758-748CD48AB499}"/>
              </a:ext>
            </a:extLst>
          </p:cNvPr>
          <p:cNvPicPr>
            <a:picLocks noChangeAspect="1"/>
          </p:cNvPicPr>
          <p:nvPr userDrawn="1"/>
        </p:nvPicPr>
        <p:blipFill>
          <a:blip r:embed="rId4"/>
          <a:stretch>
            <a:fillRect/>
          </a:stretch>
        </p:blipFill>
        <p:spPr>
          <a:xfrm>
            <a:off x="7648782" y="657313"/>
            <a:ext cx="3548827" cy="1780572"/>
          </a:xfrm>
          <a:prstGeom prst="rect">
            <a:avLst/>
          </a:prstGeom>
        </p:spPr>
      </p:pic>
    </p:spTree>
    <p:extLst>
      <p:ext uri="{BB962C8B-B14F-4D97-AF65-F5344CB8AC3E}">
        <p14:creationId xmlns:p14="http://schemas.microsoft.com/office/powerpoint/2010/main" val="194530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ontent - Logo RIGH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D3389A-D1B1-8045-AF5C-E936D5011CEE}"/>
              </a:ext>
            </a:extLst>
          </p:cNvPr>
          <p:cNvSpPr>
            <a:spLocks noGrp="1"/>
          </p:cNvSpPr>
          <p:nvPr>
            <p:ph type="title"/>
          </p:nvPr>
        </p:nvSpPr>
        <p:spPr>
          <a:xfrm>
            <a:off x="228600" y="0"/>
            <a:ext cx="11963400" cy="1033271"/>
          </a:xfrm>
        </p:spPr>
        <p:txBody>
          <a:bodyPr/>
          <a:lstStyle/>
          <a:p>
            <a:r>
              <a:rPr lang="en-US" dirty="0"/>
              <a:t>Click to edit Master title style</a:t>
            </a:r>
          </a:p>
        </p:txBody>
      </p:sp>
      <p:cxnSp>
        <p:nvCxnSpPr>
          <p:cNvPr id="3" name="Straight Connector 2">
            <a:extLst>
              <a:ext uri="{FF2B5EF4-FFF2-40B4-BE49-F238E27FC236}">
                <a16:creationId xmlns:a16="http://schemas.microsoft.com/office/drawing/2014/main" id="{220A93F4-9361-BE4A-BDFF-57F61D61B18D}"/>
              </a:ext>
            </a:extLst>
          </p:cNvPr>
          <p:cNvCxnSpPr>
            <a:cxnSpLocks/>
          </p:cNvCxnSpPr>
          <p:nvPr userDrawn="1"/>
        </p:nvCxnSpPr>
        <p:spPr>
          <a:xfrm>
            <a:off x="0" y="1033271"/>
            <a:ext cx="12188952" cy="0"/>
          </a:xfrm>
          <a:prstGeom prst="line">
            <a:avLst/>
          </a:prstGeom>
          <a:ln>
            <a:solidFill>
              <a:srgbClr val="094DFF"/>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2F3A1677-D5FD-6F4F-982B-D234B3676989}"/>
              </a:ext>
            </a:extLst>
          </p:cNvPr>
          <p:cNvSpPr>
            <a:spLocks noGrp="1"/>
          </p:cNvSpPr>
          <p:nvPr>
            <p:ph type="body" idx="1"/>
          </p:nvPr>
        </p:nvSpPr>
        <p:spPr>
          <a:xfrm>
            <a:off x="228600" y="1143000"/>
            <a:ext cx="11731752" cy="52578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8" name="Picture 17">
            <a:extLst>
              <a:ext uri="{FF2B5EF4-FFF2-40B4-BE49-F238E27FC236}">
                <a16:creationId xmlns:a16="http://schemas.microsoft.com/office/drawing/2014/main" id="{C216AB7D-CB40-5149-B80E-38B6A9042764}"/>
              </a:ext>
            </a:extLst>
          </p:cNvPr>
          <p:cNvPicPr>
            <a:picLocks noChangeAspect="1"/>
          </p:cNvPicPr>
          <p:nvPr userDrawn="1"/>
        </p:nvPicPr>
        <p:blipFill>
          <a:blip r:embed="rId2"/>
          <a:stretch>
            <a:fillRect/>
          </a:stretch>
        </p:blipFill>
        <p:spPr>
          <a:xfrm>
            <a:off x="10771632" y="5915569"/>
            <a:ext cx="1188720" cy="596422"/>
          </a:xfrm>
          <a:prstGeom prst="rect">
            <a:avLst/>
          </a:prstGeom>
        </p:spPr>
      </p:pic>
      <p:sp>
        <p:nvSpPr>
          <p:cNvPr id="2" name="Date Placeholder 1">
            <a:extLst>
              <a:ext uri="{FF2B5EF4-FFF2-40B4-BE49-F238E27FC236}">
                <a16:creationId xmlns:a16="http://schemas.microsoft.com/office/drawing/2014/main" id="{7A36DADF-DF8B-8744-A247-464A36846376}"/>
              </a:ext>
            </a:extLst>
          </p:cNvPr>
          <p:cNvSpPr>
            <a:spLocks noGrp="1"/>
          </p:cNvSpPr>
          <p:nvPr>
            <p:ph type="dt" sz="half" idx="10"/>
          </p:nvPr>
        </p:nvSpPr>
        <p:spPr/>
        <p:txBody>
          <a:bodyPr/>
          <a:lstStyle/>
          <a:p>
            <a:r>
              <a:rPr lang="en-US" dirty="0"/>
              <a:t>SEPTEMBER 2018</a:t>
            </a:r>
          </a:p>
        </p:txBody>
      </p:sp>
      <p:sp>
        <p:nvSpPr>
          <p:cNvPr id="5" name="Footer Placeholder 4">
            <a:extLst>
              <a:ext uri="{FF2B5EF4-FFF2-40B4-BE49-F238E27FC236}">
                <a16:creationId xmlns:a16="http://schemas.microsoft.com/office/drawing/2014/main" id="{BF030978-9E35-4548-9D01-02C39CBC2F34}"/>
              </a:ext>
            </a:extLst>
          </p:cNvPr>
          <p:cNvSpPr>
            <a:spLocks noGrp="1"/>
          </p:cNvSpPr>
          <p:nvPr>
            <p:ph type="ftr" sz="quarter" idx="11"/>
          </p:nvPr>
        </p:nvSpPr>
        <p:spPr/>
        <p:txBody>
          <a:bodyPr/>
          <a:lstStyle/>
          <a:p>
            <a:r>
              <a:rPr lang="en-US" dirty="0"/>
              <a:t>ADVANCING INNOVATIVE THERAPIES FOR NEUROLOGICAL DISEASES</a:t>
            </a:r>
          </a:p>
        </p:txBody>
      </p:sp>
      <p:sp>
        <p:nvSpPr>
          <p:cNvPr id="6" name="Slide Number Placeholder 5">
            <a:extLst>
              <a:ext uri="{FF2B5EF4-FFF2-40B4-BE49-F238E27FC236}">
                <a16:creationId xmlns:a16="http://schemas.microsoft.com/office/drawing/2014/main" id="{851C6A92-08B9-3048-A2F2-065AE38D1004}"/>
              </a:ext>
            </a:extLst>
          </p:cNvPr>
          <p:cNvSpPr>
            <a:spLocks noGrp="1"/>
          </p:cNvSpPr>
          <p:nvPr>
            <p:ph type="sldNum" sz="quarter" idx="12"/>
          </p:nvPr>
        </p:nvSpPr>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r>
              <a:rPr lang="en-US" dirty="0"/>
              <a:t>CONFIDENTIAL  </a:t>
            </a:r>
            <a:fld id="{645E0EEC-E83C-0A4C-86AF-39D316145CD3}" type="slidenum">
              <a:rPr lang="en-US" smtClean="0"/>
              <a:pPr/>
              <a:t>‹#›</a:t>
            </a:fld>
            <a:endParaRPr lang="en-US" dirty="0"/>
          </a:p>
        </p:txBody>
      </p:sp>
      <p:pic>
        <p:nvPicPr>
          <p:cNvPr id="9" name="Picture 8">
            <a:extLst>
              <a:ext uri="{FF2B5EF4-FFF2-40B4-BE49-F238E27FC236}">
                <a16:creationId xmlns:a16="http://schemas.microsoft.com/office/drawing/2014/main" id="{D659E6B0-CCF1-FF4A-A7B1-170E59A06557}"/>
              </a:ext>
            </a:extLst>
          </p:cNvPr>
          <p:cNvPicPr>
            <a:picLocks noChangeAspect="1"/>
          </p:cNvPicPr>
          <p:nvPr userDrawn="1"/>
        </p:nvPicPr>
        <p:blipFill rotWithShape="1">
          <a:blip r:embed="rId3">
            <a:alphaModFix amt="34000"/>
          </a:blip>
          <a:srcRect l="2002" t="7194"/>
          <a:stretch/>
        </p:blipFill>
        <p:spPr>
          <a:xfrm rot="10800000" flipH="1">
            <a:off x="0" y="4888490"/>
            <a:ext cx="1784195" cy="1695188"/>
          </a:xfrm>
          <a:prstGeom prst="rect">
            <a:avLst/>
          </a:prstGeom>
        </p:spPr>
      </p:pic>
      <p:pic>
        <p:nvPicPr>
          <p:cNvPr id="10" name="Picture 9">
            <a:extLst>
              <a:ext uri="{FF2B5EF4-FFF2-40B4-BE49-F238E27FC236}">
                <a16:creationId xmlns:a16="http://schemas.microsoft.com/office/drawing/2014/main" id="{946342D3-8B5B-FD42-9228-2592AAA0A79D}"/>
              </a:ext>
            </a:extLst>
          </p:cNvPr>
          <p:cNvPicPr>
            <a:picLocks noChangeAspect="1"/>
          </p:cNvPicPr>
          <p:nvPr userDrawn="1"/>
        </p:nvPicPr>
        <p:blipFill rotWithShape="1">
          <a:blip r:embed="rId3">
            <a:alphaModFix amt="34000"/>
          </a:blip>
          <a:srcRect l="2002" t="7194"/>
          <a:stretch/>
        </p:blipFill>
        <p:spPr>
          <a:xfrm rot="10800000" flipV="1">
            <a:off x="10407805" y="0"/>
            <a:ext cx="1784195" cy="1695188"/>
          </a:xfrm>
          <a:prstGeom prst="rect">
            <a:avLst/>
          </a:prstGeom>
        </p:spPr>
      </p:pic>
    </p:spTree>
    <p:extLst>
      <p:ext uri="{BB962C8B-B14F-4D97-AF65-F5344CB8AC3E}">
        <p14:creationId xmlns:p14="http://schemas.microsoft.com/office/powerpoint/2010/main" val="1511035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GLUTAMATE: Title,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5FFBE30-D19F-C34D-9131-E8480830B7FB}"/>
              </a:ext>
            </a:extLst>
          </p:cNvPr>
          <p:cNvSpPr/>
          <p:nvPr userDrawn="1"/>
        </p:nvSpPr>
        <p:spPr>
          <a:xfrm>
            <a:off x="0" y="1028701"/>
            <a:ext cx="12192000" cy="274320"/>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4">
            <a:extLst>
              <a:ext uri="{FF2B5EF4-FFF2-40B4-BE49-F238E27FC236}">
                <a16:creationId xmlns:a16="http://schemas.microsoft.com/office/drawing/2014/main" id="{80521DA4-3142-DE4A-AA63-E6396E26B545}"/>
              </a:ext>
            </a:extLst>
          </p:cNvPr>
          <p:cNvSpPr>
            <a:spLocks noGrp="1"/>
          </p:cNvSpPr>
          <p:nvPr>
            <p:ph type="body" sz="quarter" idx="13"/>
          </p:nvPr>
        </p:nvSpPr>
        <p:spPr>
          <a:xfrm>
            <a:off x="228600" y="1033271"/>
            <a:ext cx="11731752" cy="274320"/>
          </a:xfrm>
          <a:noFill/>
        </p:spPr>
        <p:txBody>
          <a:bodyPr lIns="0" tIns="27432" anchor="ctr">
            <a:noAutofit/>
          </a:bodyPr>
          <a:lstStyle>
            <a:lvl1pPr marL="0" indent="0">
              <a:buNone/>
              <a:defRPr sz="1600" cap="all" baseline="0">
                <a:solidFill>
                  <a:schemeClr val="bg1"/>
                </a:solidFill>
              </a:defRPr>
            </a:lvl1pPr>
          </a:lstStyle>
          <a:p>
            <a:pPr lvl="0"/>
            <a:endParaRPr lang="en-US" dirty="0"/>
          </a:p>
        </p:txBody>
      </p:sp>
      <p:sp>
        <p:nvSpPr>
          <p:cNvPr id="8" name="Date Placeholder 7">
            <a:extLst>
              <a:ext uri="{FF2B5EF4-FFF2-40B4-BE49-F238E27FC236}">
                <a16:creationId xmlns:a16="http://schemas.microsoft.com/office/drawing/2014/main" id="{2F598672-AA95-934E-811A-9D05A85F43CC}"/>
              </a:ext>
            </a:extLst>
          </p:cNvPr>
          <p:cNvSpPr>
            <a:spLocks noGrp="1"/>
          </p:cNvSpPr>
          <p:nvPr>
            <p:ph type="dt" sz="half" idx="10"/>
          </p:nvPr>
        </p:nvSpPr>
        <p:spPr/>
        <p:txBody>
          <a:bodyPr/>
          <a:lstStyle/>
          <a:p>
            <a:r>
              <a:rPr lang="en-US"/>
              <a:t>JUNE 2020</a:t>
            </a:r>
            <a:endParaRPr lang="en-US" dirty="0"/>
          </a:p>
        </p:txBody>
      </p:sp>
      <p:sp>
        <p:nvSpPr>
          <p:cNvPr id="9" name="Footer Placeholder 8">
            <a:extLst>
              <a:ext uri="{FF2B5EF4-FFF2-40B4-BE49-F238E27FC236}">
                <a16:creationId xmlns:a16="http://schemas.microsoft.com/office/drawing/2014/main" id="{05DC6D38-0A01-F642-B69D-1CE41160BE26}"/>
              </a:ext>
            </a:extLst>
          </p:cNvPr>
          <p:cNvSpPr>
            <a:spLocks noGrp="1"/>
          </p:cNvSpPr>
          <p:nvPr>
            <p:ph type="ftr" sz="quarter" idx="11"/>
          </p:nvPr>
        </p:nvSpPr>
        <p:spPr/>
        <p:txBody>
          <a:bodyPr/>
          <a:lstStyle/>
          <a:p>
            <a:r>
              <a:rPr lang="en-US"/>
              <a:t>BIOHAVEN INVESTOR PRESENTATION</a:t>
            </a:r>
            <a:endParaRPr lang="en-US" dirty="0"/>
          </a:p>
        </p:txBody>
      </p:sp>
      <p:sp>
        <p:nvSpPr>
          <p:cNvPr id="10" name="Slide Number Placeholder 9">
            <a:extLst>
              <a:ext uri="{FF2B5EF4-FFF2-40B4-BE49-F238E27FC236}">
                <a16:creationId xmlns:a16="http://schemas.microsoft.com/office/drawing/2014/main" id="{464F391B-80BB-5A4F-BDA0-EA461BEC9C00}"/>
              </a:ext>
            </a:extLst>
          </p:cNvPr>
          <p:cNvSpPr>
            <a:spLocks noGrp="1"/>
          </p:cNvSpPr>
          <p:nvPr>
            <p:ph type="sldNum" sz="quarter" idx="12"/>
          </p:nvPr>
        </p:nvSpPr>
        <p:spPr/>
        <p:txBody>
          <a:bodyPr/>
          <a:lstStyle/>
          <a:p>
            <a:fld id="{645E0EEC-E83C-0A4C-86AF-39D316145CD3}" type="slidenum">
              <a:rPr lang="en-US" smtClean="0"/>
              <a:pPr/>
              <a:t>‹#›</a:t>
            </a:fld>
            <a:endParaRPr lang="en-US" dirty="0"/>
          </a:p>
        </p:txBody>
      </p:sp>
      <p:sp>
        <p:nvSpPr>
          <p:cNvPr id="11" name="Text Placeholder 2">
            <a:extLst>
              <a:ext uri="{FF2B5EF4-FFF2-40B4-BE49-F238E27FC236}">
                <a16:creationId xmlns:a16="http://schemas.microsoft.com/office/drawing/2014/main" id="{2F3A1677-D5FD-6F4F-982B-D234B3676989}"/>
              </a:ext>
            </a:extLst>
          </p:cNvPr>
          <p:cNvSpPr>
            <a:spLocks noGrp="1"/>
          </p:cNvSpPr>
          <p:nvPr>
            <p:ph type="body" idx="1"/>
          </p:nvPr>
        </p:nvSpPr>
        <p:spPr>
          <a:xfrm>
            <a:off x="228600" y="1481327"/>
            <a:ext cx="11731752" cy="4919472"/>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E21C0436-9728-5741-8B6C-46CE4DC5CB11}"/>
              </a:ext>
            </a:extLst>
          </p:cNvPr>
          <p:cNvSpPr>
            <a:spLocks noGrp="1"/>
          </p:cNvSpPr>
          <p:nvPr>
            <p:ph type="title"/>
          </p:nvPr>
        </p:nvSpPr>
        <p:spPr>
          <a:xfrm>
            <a:off x="228600" y="0"/>
            <a:ext cx="11963400" cy="1033271"/>
          </a:xfrm>
        </p:spPr>
        <p:txBody>
          <a:bodyPr/>
          <a:lstStyle/>
          <a:p>
            <a:r>
              <a:rPr lang="en-US"/>
              <a:t>Click to edit Master title style</a:t>
            </a:r>
          </a:p>
        </p:txBody>
      </p:sp>
      <p:pic>
        <p:nvPicPr>
          <p:cNvPr id="12" name="Picture 11">
            <a:extLst>
              <a:ext uri="{FF2B5EF4-FFF2-40B4-BE49-F238E27FC236}">
                <a16:creationId xmlns:a16="http://schemas.microsoft.com/office/drawing/2014/main" id="{A83DE1AC-7EBF-B24D-A891-CA14BF61DABD}"/>
              </a:ext>
            </a:extLst>
          </p:cNvPr>
          <p:cNvPicPr>
            <a:picLocks noChangeAspect="1"/>
          </p:cNvPicPr>
          <p:nvPr userDrawn="1"/>
        </p:nvPicPr>
        <p:blipFill>
          <a:blip r:embed="rId2"/>
          <a:stretch>
            <a:fillRect/>
          </a:stretch>
        </p:blipFill>
        <p:spPr>
          <a:xfrm>
            <a:off x="10771632" y="5915569"/>
            <a:ext cx="1188720" cy="596422"/>
          </a:xfrm>
          <a:prstGeom prst="rect">
            <a:avLst/>
          </a:prstGeom>
        </p:spPr>
      </p:pic>
    </p:spTree>
    <p:extLst>
      <p:ext uri="{BB962C8B-B14F-4D97-AF65-F5344CB8AC3E}">
        <p14:creationId xmlns:p14="http://schemas.microsoft.com/office/powerpoint/2010/main" val="3048616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GLUTAMATE: Title, Content - No Logo">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5FFBE30-D19F-C34D-9131-E8480830B7FB}"/>
              </a:ext>
            </a:extLst>
          </p:cNvPr>
          <p:cNvSpPr/>
          <p:nvPr userDrawn="1"/>
        </p:nvSpPr>
        <p:spPr>
          <a:xfrm>
            <a:off x="0" y="1028701"/>
            <a:ext cx="12192000" cy="274320"/>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4">
            <a:extLst>
              <a:ext uri="{FF2B5EF4-FFF2-40B4-BE49-F238E27FC236}">
                <a16:creationId xmlns:a16="http://schemas.microsoft.com/office/drawing/2014/main" id="{80521DA4-3142-DE4A-AA63-E6396E26B545}"/>
              </a:ext>
            </a:extLst>
          </p:cNvPr>
          <p:cNvSpPr>
            <a:spLocks noGrp="1"/>
          </p:cNvSpPr>
          <p:nvPr>
            <p:ph type="body" sz="quarter" idx="13"/>
          </p:nvPr>
        </p:nvSpPr>
        <p:spPr>
          <a:xfrm>
            <a:off x="228600" y="1033271"/>
            <a:ext cx="11731752" cy="274320"/>
          </a:xfrm>
          <a:noFill/>
        </p:spPr>
        <p:txBody>
          <a:bodyPr lIns="0" tIns="27432" anchor="ctr">
            <a:noAutofit/>
          </a:bodyPr>
          <a:lstStyle>
            <a:lvl1pPr marL="0" indent="0">
              <a:buNone/>
              <a:defRPr sz="1600" cap="all" baseline="0">
                <a:solidFill>
                  <a:schemeClr val="bg1"/>
                </a:solidFill>
              </a:defRPr>
            </a:lvl1pPr>
          </a:lstStyle>
          <a:p>
            <a:pPr lvl="0"/>
            <a:endParaRPr lang="en-US" dirty="0"/>
          </a:p>
        </p:txBody>
      </p:sp>
      <p:sp>
        <p:nvSpPr>
          <p:cNvPr id="8" name="Date Placeholder 7">
            <a:extLst>
              <a:ext uri="{FF2B5EF4-FFF2-40B4-BE49-F238E27FC236}">
                <a16:creationId xmlns:a16="http://schemas.microsoft.com/office/drawing/2014/main" id="{2F598672-AA95-934E-811A-9D05A85F43CC}"/>
              </a:ext>
            </a:extLst>
          </p:cNvPr>
          <p:cNvSpPr>
            <a:spLocks noGrp="1"/>
          </p:cNvSpPr>
          <p:nvPr>
            <p:ph type="dt" sz="half" idx="10"/>
          </p:nvPr>
        </p:nvSpPr>
        <p:spPr/>
        <p:txBody>
          <a:bodyPr/>
          <a:lstStyle/>
          <a:p>
            <a:r>
              <a:rPr lang="en-US"/>
              <a:t>JUNE 2020</a:t>
            </a:r>
            <a:endParaRPr lang="en-US" dirty="0"/>
          </a:p>
        </p:txBody>
      </p:sp>
      <p:sp>
        <p:nvSpPr>
          <p:cNvPr id="9" name="Footer Placeholder 8">
            <a:extLst>
              <a:ext uri="{FF2B5EF4-FFF2-40B4-BE49-F238E27FC236}">
                <a16:creationId xmlns:a16="http://schemas.microsoft.com/office/drawing/2014/main" id="{05DC6D38-0A01-F642-B69D-1CE41160BE26}"/>
              </a:ext>
            </a:extLst>
          </p:cNvPr>
          <p:cNvSpPr>
            <a:spLocks noGrp="1"/>
          </p:cNvSpPr>
          <p:nvPr>
            <p:ph type="ftr" sz="quarter" idx="11"/>
          </p:nvPr>
        </p:nvSpPr>
        <p:spPr/>
        <p:txBody>
          <a:bodyPr/>
          <a:lstStyle/>
          <a:p>
            <a:r>
              <a:rPr lang="en-US"/>
              <a:t>BIOHAVEN INVESTOR PRESENTATION</a:t>
            </a:r>
            <a:endParaRPr lang="en-US" dirty="0"/>
          </a:p>
        </p:txBody>
      </p:sp>
      <p:sp>
        <p:nvSpPr>
          <p:cNvPr id="10" name="Slide Number Placeholder 9">
            <a:extLst>
              <a:ext uri="{FF2B5EF4-FFF2-40B4-BE49-F238E27FC236}">
                <a16:creationId xmlns:a16="http://schemas.microsoft.com/office/drawing/2014/main" id="{464F391B-80BB-5A4F-BDA0-EA461BEC9C00}"/>
              </a:ext>
            </a:extLst>
          </p:cNvPr>
          <p:cNvSpPr>
            <a:spLocks noGrp="1"/>
          </p:cNvSpPr>
          <p:nvPr>
            <p:ph type="sldNum" sz="quarter" idx="12"/>
          </p:nvPr>
        </p:nvSpPr>
        <p:spPr/>
        <p:txBody>
          <a:bodyPr/>
          <a:lstStyle/>
          <a:p>
            <a:fld id="{645E0EEC-E83C-0A4C-86AF-39D316145CD3}" type="slidenum">
              <a:rPr lang="en-US" smtClean="0"/>
              <a:pPr/>
              <a:t>‹#›</a:t>
            </a:fld>
            <a:endParaRPr lang="en-US" dirty="0"/>
          </a:p>
        </p:txBody>
      </p:sp>
      <p:sp>
        <p:nvSpPr>
          <p:cNvPr id="11" name="Text Placeholder 2">
            <a:extLst>
              <a:ext uri="{FF2B5EF4-FFF2-40B4-BE49-F238E27FC236}">
                <a16:creationId xmlns:a16="http://schemas.microsoft.com/office/drawing/2014/main" id="{2F3A1677-D5FD-6F4F-982B-D234B3676989}"/>
              </a:ext>
            </a:extLst>
          </p:cNvPr>
          <p:cNvSpPr>
            <a:spLocks noGrp="1"/>
          </p:cNvSpPr>
          <p:nvPr>
            <p:ph type="body" idx="1"/>
          </p:nvPr>
        </p:nvSpPr>
        <p:spPr>
          <a:xfrm>
            <a:off x="228600" y="1481327"/>
            <a:ext cx="11731752" cy="4919472"/>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E21C0436-9728-5741-8B6C-46CE4DC5CB11}"/>
              </a:ext>
            </a:extLst>
          </p:cNvPr>
          <p:cNvSpPr>
            <a:spLocks noGrp="1"/>
          </p:cNvSpPr>
          <p:nvPr>
            <p:ph type="title"/>
          </p:nvPr>
        </p:nvSpPr>
        <p:spPr>
          <a:xfrm>
            <a:off x="228600" y="0"/>
            <a:ext cx="11963400" cy="1033271"/>
          </a:xfrm>
        </p:spPr>
        <p:txBody>
          <a:bodyPr/>
          <a:lstStyle/>
          <a:p>
            <a:r>
              <a:rPr lang="en-US"/>
              <a:t>Click to edit Master title style</a:t>
            </a:r>
          </a:p>
        </p:txBody>
      </p:sp>
    </p:spTree>
    <p:extLst>
      <p:ext uri="{BB962C8B-B14F-4D97-AF65-F5344CB8AC3E}">
        <p14:creationId xmlns:p14="http://schemas.microsoft.com/office/powerpoint/2010/main" val="1383213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GRP: Content - L/R Hexes - Logo RIGH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0FB4C25-EC1B-8341-8340-B19FD07952C5}"/>
              </a:ext>
            </a:extLst>
          </p:cNvPr>
          <p:cNvPicPr>
            <a:picLocks noChangeAspect="1"/>
          </p:cNvPicPr>
          <p:nvPr userDrawn="1"/>
        </p:nvPicPr>
        <p:blipFill rotWithShape="1">
          <a:blip r:embed="rId2">
            <a:alphaModFix amt="15000"/>
          </a:blip>
          <a:srcRect l="2002" t="7194"/>
          <a:stretch/>
        </p:blipFill>
        <p:spPr>
          <a:xfrm rot="10800000" flipV="1">
            <a:off x="10407805" y="0"/>
            <a:ext cx="1784195" cy="1695188"/>
          </a:xfrm>
          <a:prstGeom prst="rect">
            <a:avLst/>
          </a:prstGeom>
        </p:spPr>
      </p:pic>
      <p:sp>
        <p:nvSpPr>
          <p:cNvPr id="3" name="Rectangle 2">
            <a:extLst>
              <a:ext uri="{FF2B5EF4-FFF2-40B4-BE49-F238E27FC236}">
                <a16:creationId xmlns:a16="http://schemas.microsoft.com/office/drawing/2014/main" id="{49C43658-B328-A64E-BAAD-270A7DA33D3D}"/>
              </a:ext>
            </a:extLst>
          </p:cNvPr>
          <p:cNvSpPr/>
          <p:nvPr userDrawn="1"/>
        </p:nvSpPr>
        <p:spPr>
          <a:xfrm>
            <a:off x="0" y="1028701"/>
            <a:ext cx="12192000" cy="274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2CF1F8C5-C70A-C240-B482-9C9DD3CE85F5}"/>
              </a:ext>
            </a:extLst>
          </p:cNvPr>
          <p:cNvSpPr>
            <a:spLocks noGrp="1"/>
          </p:cNvSpPr>
          <p:nvPr>
            <p:ph type="body" sz="quarter" idx="13"/>
          </p:nvPr>
        </p:nvSpPr>
        <p:spPr>
          <a:xfrm>
            <a:off x="228600" y="1024131"/>
            <a:ext cx="11731752" cy="278890"/>
          </a:xfrm>
          <a:noFill/>
        </p:spPr>
        <p:txBody>
          <a:bodyPr lIns="0" tIns="27432" anchor="ctr">
            <a:noAutofit/>
          </a:bodyPr>
          <a:lstStyle>
            <a:lvl1pPr marL="0" indent="0">
              <a:buNone/>
              <a:defRPr sz="1600" cap="all" baseline="0">
                <a:solidFill>
                  <a:schemeClr val="bg1"/>
                </a:solidFill>
              </a:defRPr>
            </a:lvl1pPr>
          </a:lstStyle>
          <a:p>
            <a:pPr lvl="0"/>
            <a:endParaRPr lang="en-US" dirty="0"/>
          </a:p>
        </p:txBody>
      </p:sp>
      <p:sp>
        <p:nvSpPr>
          <p:cNvPr id="8" name="Date Placeholder 7">
            <a:extLst>
              <a:ext uri="{FF2B5EF4-FFF2-40B4-BE49-F238E27FC236}">
                <a16:creationId xmlns:a16="http://schemas.microsoft.com/office/drawing/2014/main" id="{2F598672-AA95-934E-811A-9D05A85F43CC}"/>
              </a:ext>
            </a:extLst>
          </p:cNvPr>
          <p:cNvSpPr>
            <a:spLocks noGrp="1"/>
          </p:cNvSpPr>
          <p:nvPr>
            <p:ph type="dt" sz="half" idx="10"/>
          </p:nvPr>
        </p:nvSpPr>
        <p:spPr/>
        <p:txBody>
          <a:bodyPr/>
          <a:lstStyle/>
          <a:p>
            <a:r>
              <a:rPr lang="en-US"/>
              <a:t>OCTOBER 2018</a:t>
            </a:r>
            <a:endParaRPr lang="en-US" dirty="0"/>
          </a:p>
        </p:txBody>
      </p:sp>
      <p:sp>
        <p:nvSpPr>
          <p:cNvPr id="9" name="Footer Placeholder 8">
            <a:extLst>
              <a:ext uri="{FF2B5EF4-FFF2-40B4-BE49-F238E27FC236}">
                <a16:creationId xmlns:a16="http://schemas.microsoft.com/office/drawing/2014/main" id="{05DC6D38-0A01-F642-B69D-1CE41160BE26}"/>
              </a:ext>
            </a:extLst>
          </p:cNvPr>
          <p:cNvSpPr>
            <a:spLocks noGrp="1"/>
          </p:cNvSpPr>
          <p:nvPr>
            <p:ph type="ftr" sz="quarter" idx="11"/>
          </p:nvPr>
        </p:nvSpPr>
        <p:spPr/>
        <p:txBody>
          <a:bodyPr/>
          <a:lstStyle/>
          <a:p>
            <a:r>
              <a:rPr lang="en-US"/>
              <a:t>ADVANCING INNOVATIVE THERAPIES FOR NEUROLOGICAL DISEASES</a:t>
            </a:r>
            <a:endParaRPr lang="en-US" dirty="0"/>
          </a:p>
        </p:txBody>
      </p:sp>
      <p:sp>
        <p:nvSpPr>
          <p:cNvPr id="10" name="Slide Number Placeholder 9">
            <a:extLst>
              <a:ext uri="{FF2B5EF4-FFF2-40B4-BE49-F238E27FC236}">
                <a16:creationId xmlns:a16="http://schemas.microsoft.com/office/drawing/2014/main" id="{464F391B-80BB-5A4F-BDA0-EA461BEC9C00}"/>
              </a:ext>
            </a:extLst>
          </p:cNvPr>
          <p:cNvSpPr>
            <a:spLocks noGrp="1"/>
          </p:cNvSpPr>
          <p:nvPr>
            <p:ph type="sldNum" sz="quarter" idx="12"/>
          </p:nvPr>
        </p:nvSpPr>
        <p:spPr/>
        <p:txBody>
          <a:bodyPr/>
          <a:lstStyle/>
          <a:p>
            <a:fld id="{645E0EEC-E83C-0A4C-86AF-39D316145CD3}" type="slidenum">
              <a:rPr lang="en-US" smtClean="0"/>
              <a:pPr/>
              <a:t>‹#›</a:t>
            </a:fld>
            <a:endParaRPr lang="en-US" dirty="0"/>
          </a:p>
        </p:txBody>
      </p:sp>
      <p:sp>
        <p:nvSpPr>
          <p:cNvPr id="11" name="Text Placeholder 2">
            <a:extLst>
              <a:ext uri="{FF2B5EF4-FFF2-40B4-BE49-F238E27FC236}">
                <a16:creationId xmlns:a16="http://schemas.microsoft.com/office/drawing/2014/main" id="{2F3A1677-D5FD-6F4F-982B-D234B3676989}"/>
              </a:ext>
            </a:extLst>
          </p:cNvPr>
          <p:cNvSpPr>
            <a:spLocks noGrp="1"/>
          </p:cNvSpPr>
          <p:nvPr>
            <p:ph type="body" idx="1"/>
          </p:nvPr>
        </p:nvSpPr>
        <p:spPr>
          <a:xfrm>
            <a:off x="228600" y="1481327"/>
            <a:ext cx="11731752" cy="4919472"/>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8" name="Picture 17">
            <a:extLst>
              <a:ext uri="{FF2B5EF4-FFF2-40B4-BE49-F238E27FC236}">
                <a16:creationId xmlns:a16="http://schemas.microsoft.com/office/drawing/2014/main" id="{C216AB7D-CB40-5149-B80E-38B6A9042764}"/>
              </a:ext>
            </a:extLst>
          </p:cNvPr>
          <p:cNvPicPr>
            <a:picLocks noChangeAspect="1"/>
          </p:cNvPicPr>
          <p:nvPr userDrawn="1"/>
        </p:nvPicPr>
        <p:blipFill>
          <a:blip r:embed="rId3"/>
          <a:stretch>
            <a:fillRect/>
          </a:stretch>
        </p:blipFill>
        <p:spPr>
          <a:xfrm>
            <a:off x="10771632" y="5915569"/>
            <a:ext cx="1188720" cy="596422"/>
          </a:xfrm>
          <a:prstGeom prst="rect">
            <a:avLst/>
          </a:prstGeom>
        </p:spPr>
      </p:pic>
      <p:pic>
        <p:nvPicPr>
          <p:cNvPr id="12" name="Picture 11">
            <a:extLst>
              <a:ext uri="{FF2B5EF4-FFF2-40B4-BE49-F238E27FC236}">
                <a16:creationId xmlns:a16="http://schemas.microsoft.com/office/drawing/2014/main" id="{3A99A631-1F50-0849-9554-0ECEB28F4374}"/>
              </a:ext>
            </a:extLst>
          </p:cNvPr>
          <p:cNvPicPr>
            <a:picLocks noChangeAspect="1"/>
          </p:cNvPicPr>
          <p:nvPr userDrawn="1"/>
        </p:nvPicPr>
        <p:blipFill rotWithShape="1">
          <a:blip r:embed="rId2">
            <a:alphaModFix amt="15000"/>
          </a:blip>
          <a:srcRect l="2002" t="7194"/>
          <a:stretch/>
        </p:blipFill>
        <p:spPr>
          <a:xfrm rot="10800000" flipH="1">
            <a:off x="0" y="4888490"/>
            <a:ext cx="1784195" cy="1695188"/>
          </a:xfrm>
          <a:prstGeom prst="rect">
            <a:avLst/>
          </a:prstGeom>
        </p:spPr>
      </p:pic>
      <p:sp>
        <p:nvSpPr>
          <p:cNvPr id="4" name="Title 3">
            <a:extLst>
              <a:ext uri="{FF2B5EF4-FFF2-40B4-BE49-F238E27FC236}">
                <a16:creationId xmlns:a16="http://schemas.microsoft.com/office/drawing/2014/main" id="{F956E70D-7A84-AB47-A9C2-F8D3400AB8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24682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 CGRP Platform">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C5003C2-3D97-804C-B87C-14B62B39736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flipV="1">
            <a:off x="0" y="0"/>
            <a:ext cx="12192000" cy="5486400"/>
          </a:xfrm>
          <a:prstGeom prst="rect">
            <a:avLst/>
          </a:prstGeom>
        </p:spPr>
      </p:pic>
      <p:pic>
        <p:nvPicPr>
          <p:cNvPr id="13" name="Picture 12">
            <a:extLst>
              <a:ext uri="{FF2B5EF4-FFF2-40B4-BE49-F238E27FC236}">
                <a16:creationId xmlns:a16="http://schemas.microsoft.com/office/drawing/2014/main" id="{176B792C-642B-EF46-9094-188FAE040850}"/>
              </a:ext>
            </a:extLst>
          </p:cNvPr>
          <p:cNvPicPr>
            <a:picLocks noChangeAspect="1"/>
          </p:cNvPicPr>
          <p:nvPr userDrawn="1"/>
        </p:nvPicPr>
        <p:blipFill rotWithShape="1">
          <a:blip r:embed="rId3">
            <a:alphaModFix amt="34000"/>
          </a:blip>
          <a:srcRect l="2002"/>
          <a:stretch/>
        </p:blipFill>
        <p:spPr>
          <a:xfrm rot="10800000">
            <a:off x="8415578" y="1966247"/>
            <a:ext cx="3773373" cy="3863053"/>
          </a:xfrm>
          <a:prstGeom prst="rect">
            <a:avLst/>
          </a:prstGeom>
        </p:spPr>
      </p:pic>
      <p:sp>
        <p:nvSpPr>
          <p:cNvPr id="15" name="Rectangle 14">
            <a:extLst>
              <a:ext uri="{FF2B5EF4-FFF2-40B4-BE49-F238E27FC236}">
                <a16:creationId xmlns:a16="http://schemas.microsoft.com/office/drawing/2014/main" id="{12BC5EAC-4602-2A4F-8650-B1B0F9FCBA6E}"/>
              </a:ext>
            </a:extLst>
          </p:cNvPr>
          <p:cNvSpPr/>
          <p:nvPr userDrawn="1"/>
        </p:nvSpPr>
        <p:spPr>
          <a:xfrm>
            <a:off x="0" y="5486400"/>
            <a:ext cx="12192000" cy="137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pic>
        <p:nvPicPr>
          <p:cNvPr id="17" name="Picture 16">
            <a:extLst>
              <a:ext uri="{FF2B5EF4-FFF2-40B4-BE49-F238E27FC236}">
                <a16:creationId xmlns:a16="http://schemas.microsoft.com/office/drawing/2014/main" id="{351B3E4B-1C92-4B4F-ABD8-DE12B170B0F0}"/>
              </a:ext>
            </a:extLst>
          </p:cNvPr>
          <p:cNvPicPr>
            <a:picLocks/>
          </p:cNvPicPr>
          <p:nvPr userDrawn="1"/>
        </p:nvPicPr>
        <p:blipFill>
          <a:blip r:embed="rId4" cstate="email">
            <a:extLst>
              <a:ext uri="{28A0092B-C50C-407E-A947-70E740481C1C}">
                <a14:useLocalDpi xmlns:a14="http://schemas.microsoft.com/office/drawing/2010/main"/>
              </a:ext>
            </a:extLst>
          </a:blip>
          <a:stretch>
            <a:fillRect/>
          </a:stretch>
        </p:blipFill>
        <p:spPr>
          <a:xfrm>
            <a:off x="0" y="5486400"/>
            <a:ext cx="12192000" cy="182880"/>
          </a:xfrm>
          <a:prstGeom prst="rect">
            <a:avLst/>
          </a:prstGeom>
        </p:spPr>
      </p:pic>
      <p:pic>
        <p:nvPicPr>
          <p:cNvPr id="9" name="Picture 8">
            <a:extLst>
              <a:ext uri="{FF2B5EF4-FFF2-40B4-BE49-F238E27FC236}">
                <a16:creationId xmlns:a16="http://schemas.microsoft.com/office/drawing/2014/main" id="{BDCBCE03-E0FB-D441-94DA-BD8E5A43148F}"/>
              </a:ext>
            </a:extLst>
          </p:cNvPr>
          <p:cNvPicPr>
            <a:picLocks noChangeAspect="1"/>
          </p:cNvPicPr>
          <p:nvPr userDrawn="1"/>
        </p:nvPicPr>
        <p:blipFill>
          <a:blip r:embed="rId5"/>
          <a:stretch>
            <a:fillRect/>
          </a:stretch>
        </p:blipFill>
        <p:spPr>
          <a:xfrm>
            <a:off x="685800" y="685800"/>
            <a:ext cx="2551465" cy="1280160"/>
          </a:xfrm>
          <a:prstGeom prst="rect">
            <a:avLst/>
          </a:prstGeom>
          <a:effectLst>
            <a:glow rad="1905000">
              <a:schemeClr val="bg1">
                <a:alpha val="54000"/>
              </a:schemeClr>
            </a:glow>
          </a:effectLst>
        </p:spPr>
      </p:pic>
      <p:sp>
        <p:nvSpPr>
          <p:cNvPr id="11" name="Rectangle 10">
            <a:extLst>
              <a:ext uri="{FF2B5EF4-FFF2-40B4-BE49-F238E27FC236}">
                <a16:creationId xmlns:a16="http://schemas.microsoft.com/office/drawing/2014/main" id="{A62E0A54-A8C2-6644-AAB5-FDD7AA00BF9C}"/>
              </a:ext>
            </a:extLst>
          </p:cNvPr>
          <p:cNvSpPr/>
          <p:nvPr userDrawn="1"/>
        </p:nvSpPr>
        <p:spPr>
          <a:xfrm>
            <a:off x="344424" y="342900"/>
            <a:ext cx="11503152" cy="6172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7">
            <a:extLst>
              <a:ext uri="{FF2B5EF4-FFF2-40B4-BE49-F238E27FC236}">
                <a16:creationId xmlns:a16="http://schemas.microsoft.com/office/drawing/2014/main" id="{C85DA62A-065D-F443-BD75-3FDFD3AD35C6}"/>
              </a:ext>
            </a:extLst>
          </p:cNvPr>
          <p:cNvSpPr>
            <a:spLocks noGrp="1"/>
          </p:cNvSpPr>
          <p:nvPr>
            <p:ph type="body" sz="quarter" idx="10" hasCustomPrompt="1"/>
          </p:nvPr>
        </p:nvSpPr>
        <p:spPr>
          <a:xfrm>
            <a:off x="685800" y="5486400"/>
            <a:ext cx="11164824" cy="1028700"/>
          </a:xfrm>
        </p:spPr>
        <p:txBody>
          <a:bodyPr anchor="ctr">
            <a:noAutofit/>
          </a:bodyPr>
          <a:lstStyle>
            <a:lvl1pPr marL="0" indent="0">
              <a:buNone/>
              <a:defRPr sz="3200">
                <a:solidFill>
                  <a:schemeClr val="bg1"/>
                </a:solidFill>
              </a:defRPr>
            </a:lvl1pPr>
          </a:lstStyle>
          <a:p>
            <a:pPr lvl="0"/>
            <a:r>
              <a:rPr lang="en-US" dirty="0"/>
              <a:t>Click to add title</a:t>
            </a:r>
          </a:p>
        </p:txBody>
      </p:sp>
    </p:spTree>
    <p:extLst>
      <p:ext uri="{BB962C8B-B14F-4D97-AF65-F5344CB8AC3E}">
        <p14:creationId xmlns:p14="http://schemas.microsoft.com/office/powerpoint/2010/main" val="182445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GRP: Content - R Hexes - Logo RIGH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0FB4C25-EC1B-8341-8340-B19FD07952C5}"/>
              </a:ext>
            </a:extLst>
          </p:cNvPr>
          <p:cNvPicPr>
            <a:picLocks noChangeAspect="1"/>
          </p:cNvPicPr>
          <p:nvPr userDrawn="1"/>
        </p:nvPicPr>
        <p:blipFill rotWithShape="1">
          <a:blip r:embed="rId2">
            <a:alphaModFix amt="15000"/>
          </a:blip>
          <a:srcRect l="2002" t="7194"/>
          <a:stretch/>
        </p:blipFill>
        <p:spPr>
          <a:xfrm rot="10800000" flipV="1">
            <a:off x="10407805" y="0"/>
            <a:ext cx="1784195" cy="1695188"/>
          </a:xfrm>
          <a:prstGeom prst="rect">
            <a:avLst/>
          </a:prstGeom>
        </p:spPr>
      </p:pic>
      <p:sp>
        <p:nvSpPr>
          <p:cNvPr id="3" name="Rectangle 2">
            <a:extLst>
              <a:ext uri="{FF2B5EF4-FFF2-40B4-BE49-F238E27FC236}">
                <a16:creationId xmlns:a16="http://schemas.microsoft.com/office/drawing/2014/main" id="{49C43658-B328-A64E-BAAD-270A7DA33D3D}"/>
              </a:ext>
            </a:extLst>
          </p:cNvPr>
          <p:cNvSpPr/>
          <p:nvPr userDrawn="1"/>
        </p:nvSpPr>
        <p:spPr>
          <a:xfrm>
            <a:off x="0" y="1028701"/>
            <a:ext cx="12192000" cy="274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2CF1F8C5-C70A-C240-B482-9C9DD3CE85F5}"/>
              </a:ext>
            </a:extLst>
          </p:cNvPr>
          <p:cNvSpPr>
            <a:spLocks noGrp="1"/>
          </p:cNvSpPr>
          <p:nvPr>
            <p:ph type="body" sz="quarter" idx="13"/>
          </p:nvPr>
        </p:nvSpPr>
        <p:spPr>
          <a:xfrm>
            <a:off x="228600" y="1024131"/>
            <a:ext cx="11731752" cy="278890"/>
          </a:xfrm>
          <a:noFill/>
        </p:spPr>
        <p:txBody>
          <a:bodyPr lIns="0" tIns="27432" anchor="ctr">
            <a:noAutofit/>
          </a:bodyPr>
          <a:lstStyle>
            <a:lvl1pPr marL="0" indent="0">
              <a:buNone/>
              <a:defRPr sz="1600" cap="all" baseline="0">
                <a:solidFill>
                  <a:schemeClr val="bg1"/>
                </a:solidFill>
              </a:defRPr>
            </a:lvl1pPr>
          </a:lstStyle>
          <a:p>
            <a:pPr lvl="0"/>
            <a:endParaRPr lang="en-US" dirty="0"/>
          </a:p>
        </p:txBody>
      </p:sp>
      <p:sp>
        <p:nvSpPr>
          <p:cNvPr id="8" name="Date Placeholder 7">
            <a:extLst>
              <a:ext uri="{FF2B5EF4-FFF2-40B4-BE49-F238E27FC236}">
                <a16:creationId xmlns:a16="http://schemas.microsoft.com/office/drawing/2014/main" id="{2F598672-AA95-934E-811A-9D05A85F43CC}"/>
              </a:ext>
            </a:extLst>
          </p:cNvPr>
          <p:cNvSpPr>
            <a:spLocks noGrp="1"/>
          </p:cNvSpPr>
          <p:nvPr>
            <p:ph type="dt" sz="half" idx="10"/>
          </p:nvPr>
        </p:nvSpPr>
        <p:spPr/>
        <p:txBody>
          <a:bodyPr/>
          <a:lstStyle/>
          <a:p>
            <a:r>
              <a:rPr lang="en-US"/>
              <a:t>OCTOBER 2018</a:t>
            </a:r>
            <a:endParaRPr lang="en-US" dirty="0"/>
          </a:p>
        </p:txBody>
      </p:sp>
      <p:sp>
        <p:nvSpPr>
          <p:cNvPr id="9" name="Footer Placeholder 8">
            <a:extLst>
              <a:ext uri="{FF2B5EF4-FFF2-40B4-BE49-F238E27FC236}">
                <a16:creationId xmlns:a16="http://schemas.microsoft.com/office/drawing/2014/main" id="{05DC6D38-0A01-F642-B69D-1CE41160BE26}"/>
              </a:ext>
            </a:extLst>
          </p:cNvPr>
          <p:cNvSpPr>
            <a:spLocks noGrp="1"/>
          </p:cNvSpPr>
          <p:nvPr>
            <p:ph type="ftr" sz="quarter" idx="11"/>
          </p:nvPr>
        </p:nvSpPr>
        <p:spPr/>
        <p:txBody>
          <a:bodyPr/>
          <a:lstStyle/>
          <a:p>
            <a:r>
              <a:rPr lang="en-US"/>
              <a:t>ADVANCING INNOVATIVE THERAPIES FOR NEUROLOGICAL DISEASES</a:t>
            </a:r>
            <a:endParaRPr lang="en-US" dirty="0"/>
          </a:p>
        </p:txBody>
      </p:sp>
      <p:sp>
        <p:nvSpPr>
          <p:cNvPr id="10" name="Slide Number Placeholder 9">
            <a:extLst>
              <a:ext uri="{FF2B5EF4-FFF2-40B4-BE49-F238E27FC236}">
                <a16:creationId xmlns:a16="http://schemas.microsoft.com/office/drawing/2014/main" id="{464F391B-80BB-5A4F-BDA0-EA461BEC9C00}"/>
              </a:ext>
            </a:extLst>
          </p:cNvPr>
          <p:cNvSpPr>
            <a:spLocks noGrp="1"/>
          </p:cNvSpPr>
          <p:nvPr>
            <p:ph type="sldNum" sz="quarter" idx="12"/>
          </p:nvPr>
        </p:nvSpPr>
        <p:spPr/>
        <p:txBody>
          <a:bodyPr/>
          <a:lstStyle/>
          <a:p>
            <a:fld id="{645E0EEC-E83C-0A4C-86AF-39D316145CD3}" type="slidenum">
              <a:rPr lang="en-US" smtClean="0"/>
              <a:pPr/>
              <a:t>‹#›</a:t>
            </a:fld>
            <a:endParaRPr lang="en-US" dirty="0"/>
          </a:p>
        </p:txBody>
      </p:sp>
      <p:sp>
        <p:nvSpPr>
          <p:cNvPr id="11" name="Text Placeholder 2">
            <a:extLst>
              <a:ext uri="{FF2B5EF4-FFF2-40B4-BE49-F238E27FC236}">
                <a16:creationId xmlns:a16="http://schemas.microsoft.com/office/drawing/2014/main" id="{2F3A1677-D5FD-6F4F-982B-D234B3676989}"/>
              </a:ext>
            </a:extLst>
          </p:cNvPr>
          <p:cNvSpPr>
            <a:spLocks noGrp="1"/>
          </p:cNvSpPr>
          <p:nvPr>
            <p:ph type="body" idx="1"/>
          </p:nvPr>
        </p:nvSpPr>
        <p:spPr>
          <a:xfrm>
            <a:off x="228600" y="1481327"/>
            <a:ext cx="11731752" cy="4919472"/>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8" name="Picture 17">
            <a:extLst>
              <a:ext uri="{FF2B5EF4-FFF2-40B4-BE49-F238E27FC236}">
                <a16:creationId xmlns:a16="http://schemas.microsoft.com/office/drawing/2014/main" id="{C216AB7D-CB40-5149-B80E-38B6A9042764}"/>
              </a:ext>
            </a:extLst>
          </p:cNvPr>
          <p:cNvPicPr>
            <a:picLocks noChangeAspect="1"/>
          </p:cNvPicPr>
          <p:nvPr userDrawn="1"/>
        </p:nvPicPr>
        <p:blipFill>
          <a:blip r:embed="rId3"/>
          <a:stretch>
            <a:fillRect/>
          </a:stretch>
        </p:blipFill>
        <p:spPr>
          <a:xfrm>
            <a:off x="10771632" y="5915569"/>
            <a:ext cx="1188720" cy="596422"/>
          </a:xfrm>
          <a:prstGeom prst="rect">
            <a:avLst/>
          </a:prstGeom>
        </p:spPr>
      </p:pic>
      <p:sp>
        <p:nvSpPr>
          <p:cNvPr id="4" name="Title 3">
            <a:extLst>
              <a:ext uri="{FF2B5EF4-FFF2-40B4-BE49-F238E27FC236}">
                <a16:creationId xmlns:a16="http://schemas.microsoft.com/office/drawing/2014/main" id="{54098821-E117-8946-81AD-ACF9BAC4727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1398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GRP: Content - L Hexes - Logo LEF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D199137-45DB-F14E-944C-CF4A0B09B5F2}"/>
              </a:ext>
            </a:extLst>
          </p:cNvPr>
          <p:cNvPicPr>
            <a:picLocks noChangeAspect="1"/>
          </p:cNvPicPr>
          <p:nvPr userDrawn="1"/>
        </p:nvPicPr>
        <p:blipFill rotWithShape="1">
          <a:blip r:embed="rId2">
            <a:alphaModFix amt="15000"/>
          </a:blip>
          <a:srcRect l="2002" t="7194"/>
          <a:stretch/>
        </p:blipFill>
        <p:spPr>
          <a:xfrm rot="10800000" flipV="1">
            <a:off x="10407805" y="0"/>
            <a:ext cx="1784195" cy="1695188"/>
          </a:xfrm>
          <a:prstGeom prst="rect">
            <a:avLst/>
          </a:prstGeom>
        </p:spPr>
      </p:pic>
      <p:sp>
        <p:nvSpPr>
          <p:cNvPr id="12" name="Rectangle 11">
            <a:extLst>
              <a:ext uri="{FF2B5EF4-FFF2-40B4-BE49-F238E27FC236}">
                <a16:creationId xmlns:a16="http://schemas.microsoft.com/office/drawing/2014/main" id="{5BBFCA2A-B19C-C040-928E-54F375CAB21D}"/>
              </a:ext>
            </a:extLst>
          </p:cNvPr>
          <p:cNvSpPr/>
          <p:nvPr userDrawn="1"/>
        </p:nvSpPr>
        <p:spPr>
          <a:xfrm>
            <a:off x="0" y="1028701"/>
            <a:ext cx="12192000" cy="274320"/>
          </a:xfrm>
          <a:prstGeom prst="rect">
            <a:avLst/>
          </a:prstGeom>
          <a:solidFill>
            <a:srgbClr val="003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7">
            <a:extLst>
              <a:ext uri="{FF2B5EF4-FFF2-40B4-BE49-F238E27FC236}">
                <a16:creationId xmlns:a16="http://schemas.microsoft.com/office/drawing/2014/main" id="{2F598672-AA95-934E-811A-9D05A85F43CC}"/>
              </a:ext>
            </a:extLst>
          </p:cNvPr>
          <p:cNvSpPr>
            <a:spLocks noGrp="1"/>
          </p:cNvSpPr>
          <p:nvPr>
            <p:ph type="dt" sz="half" idx="10"/>
          </p:nvPr>
        </p:nvSpPr>
        <p:spPr/>
        <p:txBody>
          <a:bodyPr/>
          <a:lstStyle/>
          <a:p>
            <a:r>
              <a:rPr lang="en-US"/>
              <a:t>OCTOBER 2018</a:t>
            </a:r>
            <a:endParaRPr lang="en-US" dirty="0"/>
          </a:p>
        </p:txBody>
      </p:sp>
      <p:sp>
        <p:nvSpPr>
          <p:cNvPr id="9" name="Footer Placeholder 8">
            <a:extLst>
              <a:ext uri="{FF2B5EF4-FFF2-40B4-BE49-F238E27FC236}">
                <a16:creationId xmlns:a16="http://schemas.microsoft.com/office/drawing/2014/main" id="{05DC6D38-0A01-F642-B69D-1CE41160BE26}"/>
              </a:ext>
            </a:extLst>
          </p:cNvPr>
          <p:cNvSpPr>
            <a:spLocks noGrp="1"/>
          </p:cNvSpPr>
          <p:nvPr>
            <p:ph type="ftr" sz="quarter" idx="11"/>
          </p:nvPr>
        </p:nvSpPr>
        <p:spPr/>
        <p:txBody>
          <a:bodyPr/>
          <a:lstStyle/>
          <a:p>
            <a:r>
              <a:rPr lang="en-US"/>
              <a:t>ADVANCING INNOVATIVE THERAPIES FOR NEUROLOGICAL DISEASES</a:t>
            </a:r>
            <a:endParaRPr lang="en-US" dirty="0"/>
          </a:p>
        </p:txBody>
      </p:sp>
      <p:sp>
        <p:nvSpPr>
          <p:cNvPr id="10" name="Slide Number Placeholder 9">
            <a:extLst>
              <a:ext uri="{FF2B5EF4-FFF2-40B4-BE49-F238E27FC236}">
                <a16:creationId xmlns:a16="http://schemas.microsoft.com/office/drawing/2014/main" id="{464F391B-80BB-5A4F-BDA0-EA461BEC9C00}"/>
              </a:ext>
            </a:extLst>
          </p:cNvPr>
          <p:cNvSpPr>
            <a:spLocks noGrp="1"/>
          </p:cNvSpPr>
          <p:nvPr>
            <p:ph type="sldNum" sz="quarter" idx="12"/>
          </p:nvPr>
        </p:nvSpPr>
        <p:spPr/>
        <p:txBody>
          <a:bodyPr/>
          <a:lstStyle/>
          <a:p>
            <a:fld id="{645E0EEC-E83C-0A4C-86AF-39D316145CD3}" type="slidenum">
              <a:rPr lang="en-US" smtClean="0"/>
              <a:pPr/>
              <a:t>‹#›</a:t>
            </a:fld>
            <a:endParaRPr lang="en-US" dirty="0"/>
          </a:p>
        </p:txBody>
      </p:sp>
      <p:sp>
        <p:nvSpPr>
          <p:cNvPr id="14" name="Text Placeholder 2">
            <a:extLst>
              <a:ext uri="{FF2B5EF4-FFF2-40B4-BE49-F238E27FC236}">
                <a16:creationId xmlns:a16="http://schemas.microsoft.com/office/drawing/2014/main" id="{C7949FD7-EFC0-BC4F-A0A1-F6BEBA3A9302}"/>
              </a:ext>
            </a:extLst>
          </p:cNvPr>
          <p:cNvSpPr>
            <a:spLocks noGrp="1"/>
          </p:cNvSpPr>
          <p:nvPr>
            <p:ph type="body" idx="1"/>
          </p:nvPr>
        </p:nvSpPr>
        <p:spPr>
          <a:xfrm>
            <a:off x="228600" y="1481327"/>
            <a:ext cx="11731752" cy="4919472"/>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a:extLst>
              <a:ext uri="{FF2B5EF4-FFF2-40B4-BE49-F238E27FC236}">
                <a16:creationId xmlns:a16="http://schemas.microsoft.com/office/drawing/2014/main" id="{2EE8F8AD-D214-4C46-B004-7726AB6B3468}"/>
              </a:ext>
            </a:extLst>
          </p:cNvPr>
          <p:cNvPicPr>
            <a:picLocks noChangeAspect="1"/>
          </p:cNvPicPr>
          <p:nvPr userDrawn="1"/>
        </p:nvPicPr>
        <p:blipFill>
          <a:blip r:embed="rId3"/>
          <a:stretch>
            <a:fillRect/>
          </a:stretch>
        </p:blipFill>
        <p:spPr>
          <a:xfrm>
            <a:off x="228600" y="5915569"/>
            <a:ext cx="1188720" cy="596422"/>
          </a:xfrm>
          <a:prstGeom prst="rect">
            <a:avLst/>
          </a:prstGeom>
        </p:spPr>
      </p:pic>
      <p:sp>
        <p:nvSpPr>
          <p:cNvPr id="15" name="Text Placeholder 4">
            <a:extLst>
              <a:ext uri="{FF2B5EF4-FFF2-40B4-BE49-F238E27FC236}">
                <a16:creationId xmlns:a16="http://schemas.microsoft.com/office/drawing/2014/main" id="{606BC9A0-C46A-834D-A7E3-6EF3986C0A85}"/>
              </a:ext>
            </a:extLst>
          </p:cNvPr>
          <p:cNvSpPr>
            <a:spLocks noGrp="1"/>
          </p:cNvSpPr>
          <p:nvPr>
            <p:ph type="body" sz="quarter" idx="13"/>
          </p:nvPr>
        </p:nvSpPr>
        <p:spPr>
          <a:xfrm>
            <a:off x="228600" y="1024131"/>
            <a:ext cx="11731752" cy="278890"/>
          </a:xfrm>
          <a:noFill/>
        </p:spPr>
        <p:txBody>
          <a:bodyPr lIns="0" tIns="27432" anchor="ctr">
            <a:noAutofit/>
          </a:bodyPr>
          <a:lstStyle>
            <a:lvl1pPr marL="0" indent="0">
              <a:buNone/>
              <a:defRPr sz="1600" cap="all" baseline="0">
                <a:solidFill>
                  <a:schemeClr val="bg1"/>
                </a:solidFill>
              </a:defRPr>
            </a:lvl1pPr>
          </a:lstStyle>
          <a:p>
            <a:pPr lvl="0"/>
            <a:endParaRPr lang="en-US" dirty="0"/>
          </a:p>
        </p:txBody>
      </p:sp>
      <p:sp>
        <p:nvSpPr>
          <p:cNvPr id="3" name="Title 2">
            <a:extLst>
              <a:ext uri="{FF2B5EF4-FFF2-40B4-BE49-F238E27FC236}">
                <a16:creationId xmlns:a16="http://schemas.microsoft.com/office/drawing/2014/main" id="{75E03BA1-72DE-1846-A2C3-F7CF4398B9B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27107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GRP: Content - L Hexes - NO Logo">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D199137-45DB-F14E-944C-CF4A0B09B5F2}"/>
              </a:ext>
            </a:extLst>
          </p:cNvPr>
          <p:cNvPicPr>
            <a:picLocks noChangeAspect="1"/>
          </p:cNvPicPr>
          <p:nvPr userDrawn="1"/>
        </p:nvPicPr>
        <p:blipFill rotWithShape="1">
          <a:blip r:embed="rId2">
            <a:alphaModFix amt="15000"/>
          </a:blip>
          <a:srcRect l="2002" t="7194"/>
          <a:stretch/>
        </p:blipFill>
        <p:spPr>
          <a:xfrm rot="10800000" flipV="1">
            <a:off x="10407805" y="0"/>
            <a:ext cx="1784195" cy="1695188"/>
          </a:xfrm>
          <a:prstGeom prst="rect">
            <a:avLst/>
          </a:prstGeom>
        </p:spPr>
      </p:pic>
      <p:sp>
        <p:nvSpPr>
          <p:cNvPr id="12" name="Rectangle 11">
            <a:extLst>
              <a:ext uri="{FF2B5EF4-FFF2-40B4-BE49-F238E27FC236}">
                <a16:creationId xmlns:a16="http://schemas.microsoft.com/office/drawing/2014/main" id="{5BBFCA2A-B19C-C040-928E-54F375CAB21D}"/>
              </a:ext>
            </a:extLst>
          </p:cNvPr>
          <p:cNvSpPr/>
          <p:nvPr userDrawn="1"/>
        </p:nvSpPr>
        <p:spPr>
          <a:xfrm>
            <a:off x="0" y="1028701"/>
            <a:ext cx="12192000" cy="274320"/>
          </a:xfrm>
          <a:prstGeom prst="rect">
            <a:avLst/>
          </a:prstGeom>
          <a:solidFill>
            <a:srgbClr val="003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7">
            <a:extLst>
              <a:ext uri="{FF2B5EF4-FFF2-40B4-BE49-F238E27FC236}">
                <a16:creationId xmlns:a16="http://schemas.microsoft.com/office/drawing/2014/main" id="{2F598672-AA95-934E-811A-9D05A85F43CC}"/>
              </a:ext>
            </a:extLst>
          </p:cNvPr>
          <p:cNvSpPr>
            <a:spLocks noGrp="1"/>
          </p:cNvSpPr>
          <p:nvPr>
            <p:ph type="dt" sz="half" idx="10"/>
          </p:nvPr>
        </p:nvSpPr>
        <p:spPr/>
        <p:txBody>
          <a:bodyPr/>
          <a:lstStyle/>
          <a:p>
            <a:r>
              <a:rPr lang="en-US"/>
              <a:t>OCTOBER 2018</a:t>
            </a:r>
            <a:endParaRPr lang="en-US" dirty="0"/>
          </a:p>
        </p:txBody>
      </p:sp>
      <p:sp>
        <p:nvSpPr>
          <p:cNvPr id="9" name="Footer Placeholder 8">
            <a:extLst>
              <a:ext uri="{FF2B5EF4-FFF2-40B4-BE49-F238E27FC236}">
                <a16:creationId xmlns:a16="http://schemas.microsoft.com/office/drawing/2014/main" id="{05DC6D38-0A01-F642-B69D-1CE41160BE26}"/>
              </a:ext>
            </a:extLst>
          </p:cNvPr>
          <p:cNvSpPr>
            <a:spLocks noGrp="1"/>
          </p:cNvSpPr>
          <p:nvPr>
            <p:ph type="ftr" sz="quarter" idx="11"/>
          </p:nvPr>
        </p:nvSpPr>
        <p:spPr/>
        <p:txBody>
          <a:bodyPr/>
          <a:lstStyle/>
          <a:p>
            <a:r>
              <a:rPr lang="en-US"/>
              <a:t>ADVANCING INNOVATIVE THERAPIES FOR NEUROLOGICAL DISEASES</a:t>
            </a:r>
            <a:endParaRPr lang="en-US" dirty="0"/>
          </a:p>
        </p:txBody>
      </p:sp>
      <p:sp>
        <p:nvSpPr>
          <p:cNvPr id="10" name="Slide Number Placeholder 9">
            <a:extLst>
              <a:ext uri="{FF2B5EF4-FFF2-40B4-BE49-F238E27FC236}">
                <a16:creationId xmlns:a16="http://schemas.microsoft.com/office/drawing/2014/main" id="{464F391B-80BB-5A4F-BDA0-EA461BEC9C00}"/>
              </a:ext>
            </a:extLst>
          </p:cNvPr>
          <p:cNvSpPr>
            <a:spLocks noGrp="1"/>
          </p:cNvSpPr>
          <p:nvPr>
            <p:ph type="sldNum" sz="quarter" idx="12"/>
          </p:nvPr>
        </p:nvSpPr>
        <p:spPr/>
        <p:txBody>
          <a:bodyPr/>
          <a:lstStyle/>
          <a:p>
            <a:fld id="{645E0EEC-E83C-0A4C-86AF-39D316145CD3}" type="slidenum">
              <a:rPr lang="en-US" smtClean="0"/>
              <a:pPr/>
              <a:t>‹#›</a:t>
            </a:fld>
            <a:endParaRPr lang="en-US" dirty="0"/>
          </a:p>
        </p:txBody>
      </p:sp>
      <p:sp>
        <p:nvSpPr>
          <p:cNvPr id="14" name="Text Placeholder 2">
            <a:extLst>
              <a:ext uri="{FF2B5EF4-FFF2-40B4-BE49-F238E27FC236}">
                <a16:creationId xmlns:a16="http://schemas.microsoft.com/office/drawing/2014/main" id="{C7949FD7-EFC0-BC4F-A0A1-F6BEBA3A9302}"/>
              </a:ext>
            </a:extLst>
          </p:cNvPr>
          <p:cNvSpPr>
            <a:spLocks noGrp="1"/>
          </p:cNvSpPr>
          <p:nvPr>
            <p:ph type="body" idx="1"/>
          </p:nvPr>
        </p:nvSpPr>
        <p:spPr>
          <a:xfrm>
            <a:off x="228600" y="1481327"/>
            <a:ext cx="11731752" cy="4919472"/>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a:extLst>
              <a:ext uri="{FF2B5EF4-FFF2-40B4-BE49-F238E27FC236}">
                <a16:creationId xmlns:a16="http://schemas.microsoft.com/office/drawing/2014/main" id="{606BC9A0-C46A-834D-A7E3-6EF3986C0A85}"/>
              </a:ext>
            </a:extLst>
          </p:cNvPr>
          <p:cNvSpPr>
            <a:spLocks noGrp="1"/>
          </p:cNvSpPr>
          <p:nvPr>
            <p:ph type="body" sz="quarter" idx="13"/>
          </p:nvPr>
        </p:nvSpPr>
        <p:spPr>
          <a:xfrm>
            <a:off x="228600" y="1024131"/>
            <a:ext cx="11731752" cy="278890"/>
          </a:xfrm>
          <a:noFill/>
        </p:spPr>
        <p:txBody>
          <a:bodyPr lIns="0" tIns="27432" anchor="ctr">
            <a:noAutofit/>
          </a:bodyPr>
          <a:lstStyle>
            <a:lvl1pPr marL="0" indent="0">
              <a:buNone/>
              <a:defRPr sz="1600" cap="all" baseline="0">
                <a:solidFill>
                  <a:schemeClr val="bg1"/>
                </a:solidFill>
              </a:defRPr>
            </a:lvl1pPr>
          </a:lstStyle>
          <a:p>
            <a:pPr lvl="0"/>
            <a:endParaRPr lang="en-US" dirty="0"/>
          </a:p>
        </p:txBody>
      </p:sp>
      <p:sp>
        <p:nvSpPr>
          <p:cNvPr id="3" name="Title 2">
            <a:extLst>
              <a:ext uri="{FF2B5EF4-FFF2-40B4-BE49-F238E27FC236}">
                <a16:creationId xmlns:a16="http://schemas.microsoft.com/office/drawing/2014/main" id="{75E03BA1-72DE-1846-A2C3-F7CF4398B9B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90473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GRP: Two Column - L/R Hexes - Logo RIGH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B56F8A6-A4D5-164F-AD74-379AF68E6BE9}"/>
              </a:ext>
            </a:extLst>
          </p:cNvPr>
          <p:cNvPicPr>
            <a:picLocks noChangeAspect="1"/>
          </p:cNvPicPr>
          <p:nvPr userDrawn="1"/>
        </p:nvPicPr>
        <p:blipFill rotWithShape="1">
          <a:blip r:embed="rId2">
            <a:alphaModFix amt="15000"/>
          </a:blip>
          <a:srcRect l="2002" t="7194"/>
          <a:stretch/>
        </p:blipFill>
        <p:spPr>
          <a:xfrm rot="10800000" flipV="1">
            <a:off x="10407805" y="0"/>
            <a:ext cx="1784195" cy="1695188"/>
          </a:xfrm>
          <a:prstGeom prst="rect">
            <a:avLst/>
          </a:prstGeom>
        </p:spPr>
      </p:pic>
      <p:sp>
        <p:nvSpPr>
          <p:cNvPr id="11" name="Rectangle 10">
            <a:extLst>
              <a:ext uri="{FF2B5EF4-FFF2-40B4-BE49-F238E27FC236}">
                <a16:creationId xmlns:a16="http://schemas.microsoft.com/office/drawing/2014/main" id="{3CAD6F2B-4EBB-2A48-B721-29328D9C64D9}"/>
              </a:ext>
            </a:extLst>
          </p:cNvPr>
          <p:cNvSpPr/>
          <p:nvPr userDrawn="1"/>
        </p:nvSpPr>
        <p:spPr>
          <a:xfrm>
            <a:off x="0" y="1028701"/>
            <a:ext cx="12192000" cy="274320"/>
          </a:xfrm>
          <a:prstGeom prst="rect">
            <a:avLst/>
          </a:prstGeom>
          <a:solidFill>
            <a:srgbClr val="003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4">
            <a:extLst>
              <a:ext uri="{FF2B5EF4-FFF2-40B4-BE49-F238E27FC236}">
                <a16:creationId xmlns:a16="http://schemas.microsoft.com/office/drawing/2014/main" id="{27B8E058-1F3A-7043-85BF-4CE39ECF9883}"/>
              </a:ext>
            </a:extLst>
          </p:cNvPr>
          <p:cNvSpPr>
            <a:spLocks noGrp="1"/>
          </p:cNvSpPr>
          <p:nvPr>
            <p:ph type="body" sz="quarter" idx="13"/>
          </p:nvPr>
        </p:nvSpPr>
        <p:spPr>
          <a:xfrm>
            <a:off x="228600" y="1033271"/>
            <a:ext cx="11731752" cy="274320"/>
          </a:xfrm>
          <a:noFill/>
        </p:spPr>
        <p:txBody>
          <a:bodyPr lIns="0" tIns="27432" anchor="ctr">
            <a:noAutofit/>
          </a:bodyPr>
          <a:lstStyle>
            <a:lvl1pPr marL="0" indent="0">
              <a:buNone/>
              <a:defRPr sz="1600" cap="all" baseline="0">
                <a:solidFill>
                  <a:schemeClr val="bg1"/>
                </a:solidFill>
              </a:defRPr>
            </a:lvl1pPr>
          </a:lstStyle>
          <a:p>
            <a:pPr lvl="0"/>
            <a:endParaRPr lang="en-US" dirty="0"/>
          </a:p>
        </p:txBody>
      </p:sp>
      <p:sp>
        <p:nvSpPr>
          <p:cNvPr id="8" name="Date Placeholder 7">
            <a:extLst>
              <a:ext uri="{FF2B5EF4-FFF2-40B4-BE49-F238E27FC236}">
                <a16:creationId xmlns:a16="http://schemas.microsoft.com/office/drawing/2014/main" id="{2F598672-AA95-934E-811A-9D05A85F43CC}"/>
              </a:ext>
            </a:extLst>
          </p:cNvPr>
          <p:cNvSpPr>
            <a:spLocks noGrp="1"/>
          </p:cNvSpPr>
          <p:nvPr>
            <p:ph type="dt" sz="half" idx="10"/>
          </p:nvPr>
        </p:nvSpPr>
        <p:spPr/>
        <p:txBody>
          <a:bodyPr/>
          <a:lstStyle/>
          <a:p>
            <a:r>
              <a:rPr lang="en-US"/>
              <a:t>OCTOBER 2018</a:t>
            </a:r>
            <a:endParaRPr lang="en-US" dirty="0"/>
          </a:p>
        </p:txBody>
      </p:sp>
      <p:sp>
        <p:nvSpPr>
          <p:cNvPr id="9" name="Footer Placeholder 8">
            <a:extLst>
              <a:ext uri="{FF2B5EF4-FFF2-40B4-BE49-F238E27FC236}">
                <a16:creationId xmlns:a16="http://schemas.microsoft.com/office/drawing/2014/main" id="{05DC6D38-0A01-F642-B69D-1CE41160BE26}"/>
              </a:ext>
            </a:extLst>
          </p:cNvPr>
          <p:cNvSpPr>
            <a:spLocks noGrp="1"/>
          </p:cNvSpPr>
          <p:nvPr>
            <p:ph type="ftr" sz="quarter" idx="11"/>
          </p:nvPr>
        </p:nvSpPr>
        <p:spPr/>
        <p:txBody>
          <a:bodyPr/>
          <a:lstStyle/>
          <a:p>
            <a:r>
              <a:rPr lang="en-US"/>
              <a:t>ADVANCING INNOVATIVE THERAPIES FOR NEUROLOGICAL DISEASES</a:t>
            </a:r>
            <a:endParaRPr lang="en-US" dirty="0"/>
          </a:p>
        </p:txBody>
      </p:sp>
      <p:sp>
        <p:nvSpPr>
          <p:cNvPr id="10" name="Slide Number Placeholder 9">
            <a:extLst>
              <a:ext uri="{FF2B5EF4-FFF2-40B4-BE49-F238E27FC236}">
                <a16:creationId xmlns:a16="http://schemas.microsoft.com/office/drawing/2014/main" id="{464F391B-80BB-5A4F-BDA0-EA461BEC9C00}"/>
              </a:ext>
            </a:extLst>
          </p:cNvPr>
          <p:cNvSpPr>
            <a:spLocks noGrp="1"/>
          </p:cNvSpPr>
          <p:nvPr>
            <p:ph type="sldNum" sz="quarter" idx="12"/>
          </p:nvPr>
        </p:nvSpPr>
        <p:spPr/>
        <p:txBody>
          <a:bodyPr/>
          <a:lstStyle/>
          <a:p>
            <a:fld id="{645E0EEC-E83C-0A4C-86AF-39D316145CD3}" type="slidenum">
              <a:rPr lang="en-US" smtClean="0"/>
              <a:pPr/>
              <a:t>‹#›</a:t>
            </a:fld>
            <a:endParaRPr lang="en-US" dirty="0"/>
          </a:p>
        </p:txBody>
      </p:sp>
      <p:sp>
        <p:nvSpPr>
          <p:cNvPr id="12" name="Text Placeholder 2">
            <a:extLst>
              <a:ext uri="{FF2B5EF4-FFF2-40B4-BE49-F238E27FC236}">
                <a16:creationId xmlns:a16="http://schemas.microsoft.com/office/drawing/2014/main" id="{BBC9DD31-AEE1-F340-ABA7-C6E2A2F13F75}"/>
              </a:ext>
            </a:extLst>
          </p:cNvPr>
          <p:cNvSpPr>
            <a:spLocks noGrp="1"/>
          </p:cNvSpPr>
          <p:nvPr>
            <p:ph type="body" idx="1"/>
          </p:nvPr>
        </p:nvSpPr>
        <p:spPr>
          <a:xfrm>
            <a:off x="228600" y="1481327"/>
            <a:ext cx="5641848" cy="4919472"/>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2">
            <a:extLst>
              <a:ext uri="{FF2B5EF4-FFF2-40B4-BE49-F238E27FC236}">
                <a16:creationId xmlns:a16="http://schemas.microsoft.com/office/drawing/2014/main" id="{35B7B8BE-0904-8D4F-BFC3-EEF29BE509E2}"/>
              </a:ext>
            </a:extLst>
          </p:cNvPr>
          <p:cNvSpPr>
            <a:spLocks noGrp="1"/>
          </p:cNvSpPr>
          <p:nvPr>
            <p:ph type="body" idx="14"/>
          </p:nvPr>
        </p:nvSpPr>
        <p:spPr>
          <a:xfrm>
            <a:off x="6318504" y="1481327"/>
            <a:ext cx="5641848" cy="4919472"/>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E9968A21-4BDC-1049-9C51-9468D86093E8}"/>
              </a:ext>
            </a:extLst>
          </p:cNvPr>
          <p:cNvSpPr>
            <a:spLocks noGrp="1"/>
          </p:cNvSpPr>
          <p:nvPr>
            <p:ph type="title"/>
          </p:nvPr>
        </p:nvSpPr>
        <p:spPr>
          <a:xfrm>
            <a:off x="228600" y="0"/>
            <a:ext cx="11963400" cy="1033271"/>
          </a:xfrm>
        </p:spPr>
        <p:txBody>
          <a:bodyPr/>
          <a:lstStyle/>
          <a:p>
            <a:r>
              <a:rPr lang="en-US"/>
              <a:t>Click to edit Master title style</a:t>
            </a:r>
          </a:p>
        </p:txBody>
      </p:sp>
      <p:pic>
        <p:nvPicPr>
          <p:cNvPr id="15" name="Picture 14">
            <a:extLst>
              <a:ext uri="{FF2B5EF4-FFF2-40B4-BE49-F238E27FC236}">
                <a16:creationId xmlns:a16="http://schemas.microsoft.com/office/drawing/2014/main" id="{83DFFD72-2167-4F40-8829-684F38F663B6}"/>
              </a:ext>
            </a:extLst>
          </p:cNvPr>
          <p:cNvPicPr>
            <a:picLocks noChangeAspect="1"/>
          </p:cNvPicPr>
          <p:nvPr userDrawn="1"/>
        </p:nvPicPr>
        <p:blipFill>
          <a:blip r:embed="rId3"/>
          <a:stretch>
            <a:fillRect/>
          </a:stretch>
        </p:blipFill>
        <p:spPr>
          <a:xfrm>
            <a:off x="10771632" y="5915569"/>
            <a:ext cx="1188720" cy="596422"/>
          </a:xfrm>
          <a:prstGeom prst="rect">
            <a:avLst/>
          </a:prstGeom>
        </p:spPr>
      </p:pic>
      <p:pic>
        <p:nvPicPr>
          <p:cNvPr id="16" name="Picture 15">
            <a:extLst>
              <a:ext uri="{FF2B5EF4-FFF2-40B4-BE49-F238E27FC236}">
                <a16:creationId xmlns:a16="http://schemas.microsoft.com/office/drawing/2014/main" id="{60F547C3-84E8-C44A-9F87-B2329A2AFB11}"/>
              </a:ext>
            </a:extLst>
          </p:cNvPr>
          <p:cNvPicPr>
            <a:picLocks noChangeAspect="1"/>
          </p:cNvPicPr>
          <p:nvPr userDrawn="1"/>
        </p:nvPicPr>
        <p:blipFill rotWithShape="1">
          <a:blip r:embed="rId2">
            <a:alphaModFix amt="15000"/>
          </a:blip>
          <a:srcRect l="2002" t="7194"/>
          <a:stretch/>
        </p:blipFill>
        <p:spPr>
          <a:xfrm rot="10800000" flipH="1">
            <a:off x="0" y="4888490"/>
            <a:ext cx="1784195" cy="1695188"/>
          </a:xfrm>
          <a:prstGeom prst="rect">
            <a:avLst/>
          </a:prstGeom>
        </p:spPr>
      </p:pic>
    </p:spTree>
    <p:extLst>
      <p:ext uri="{BB962C8B-B14F-4D97-AF65-F5344CB8AC3E}">
        <p14:creationId xmlns:p14="http://schemas.microsoft.com/office/powerpoint/2010/main" val="1957917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GRP: Two Column - R Hexes - Logo RIGH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B56F8A6-A4D5-164F-AD74-379AF68E6BE9}"/>
              </a:ext>
            </a:extLst>
          </p:cNvPr>
          <p:cNvPicPr>
            <a:picLocks noChangeAspect="1"/>
          </p:cNvPicPr>
          <p:nvPr userDrawn="1"/>
        </p:nvPicPr>
        <p:blipFill rotWithShape="1">
          <a:blip r:embed="rId2">
            <a:alphaModFix amt="15000"/>
          </a:blip>
          <a:srcRect l="2002" t="7194"/>
          <a:stretch/>
        </p:blipFill>
        <p:spPr>
          <a:xfrm rot="10800000" flipV="1">
            <a:off x="10407805" y="0"/>
            <a:ext cx="1784195" cy="1695188"/>
          </a:xfrm>
          <a:prstGeom prst="rect">
            <a:avLst/>
          </a:prstGeom>
        </p:spPr>
      </p:pic>
      <p:sp>
        <p:nvSpPr>
          <p:cNvPr id="11" name="Rectangle 10">
            <a:extLst>
              <a:ext uri="{FF2B5EF4-FFF2-40B4-BE49-F238E27FC236}">
                <a16:creationId xmlns:a16="http://schemas.microsoft.com/office/drawing/2014/main" id="{3CAD6F2B-4EBB-2A48-B721-29328D9C64D9}"/>
              </a:ext>
            </a:extLst>
          </p:cNvPr>
          <p:cNvSpPr/>
          <p:nvPr userDrawn="1"/>
        </p:nvSpPr>
        <p:spPr>
          <a:xfrm>
            <a:off x="0" y="1028701"/>
            <a:ext cx="12192000" cy="274320"/>
          </a:xfrm>
          <a:prstGeom prst="rect">
            <a:avLst/>
          </a:prstGeom>
          <a:solidFill>
            <a:srgbClr val="003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4">
            <a:extLst>
              <a:ext uri="{FF2B5EF4-FFF2-40B4-BE49-F238E27FC236}">
                <a16:creationId xmlns:a16="http://schemas.microsoft.com/office/drawing/2014/main" id="{27B8E058-1F3A-7043-85BF-4CE39ECF9883}"/>
              </a:ext>
            </a:extLst>
          </p:cNvPr>
          <p:cNvSpPr>
            <a:spLocks noGrp="1"/>
          </p:cNvSpPr>
          <p:nvPr>
            <p:ph type="body" sz="quarter" idx="13"/>
          </p:nvPr>
        </p:nvSpPr>
        <p:spPr>
          <a:xfrm>
            <a:off x="228600" y="1033271"/>
            <a:ext cx="11731752" cy="274320"/>
          </a:xfrm>
          <a:noFill/>
        </p:spPr>
        <p:txBody>
          <a:bodyPr lIns="0" tIns="27432" anchor="ctr">
            <a:noAutofit/>
          </a:bodyPr>
          <a:lstStyle>
            <a:lvl1pPr marL="0" indent="0">
              <a:buNone/>
              <a:defRPr sz="1600" cap="all" baseline="0">
                <a:solidFill>
                  <a:schemeClr val="bg1"/>
                </a:solidFill>
              </a:defRPr>
            </a:lvl1pPr>
          </a:lstStyle>
          <a:p>
            <a:pPr lvl="0"/>
            <a:endParaRPr lang="en-US" dirty="0"/>
          </a:p>
        </p:txBody>
      </p:sp>
      <p:sp>
        <p:nvSpPr>
          <p:cNvPr id="8" name="Date Placeholder 7">
            <a:extLst>
              <a:ext uri="{FF2B5EF4-FFF2-40B4-BE49-F238E27FC236}">
                <a16:creationId xmlns:a16="http://schemas.microsoft.com/office/drawing/2014/main" id="{2F598672-AA95-934E-811A-9D05A85F43CC}"/>
              </a:ext>
            </a:extLst>
          </p:cNvPr>
          <p:cNvSpPr>
            <a:spLocks noGrp="1"/>
          </p:cNvSpPr>
          <p:nvPr>
            <p:ph type="dt" sz="half" idx="10"/>
          </p:nvPr>
        </p:nvSpPr>
        <p:spPr/>
        <p:txBody>
          <a:bodyPr/>
          <a:lstStyle/>
          <a:p>
            <a:r>
              <a:rPr lang="en-US"/>
              <a:t>OCTOBER 2018</a:t>
            </a:r>
            <a:endParaRPr lang="en-US" dirty="0"/>
          </a:p>
        </p:txBody>
      </p:sp>
      <p:sp>
        <p:nvSpPr>
          <p:cNvPr id="9" name="Footer Placeholder 8">
            <a:extLst>
              <a:ext uri="{FF2B5EF4-FFF2-40B4-BE49-F238E27FC236}">
                <a16:creationId xmlns:a16="http://schemas.microsoft.com/office/drawing/2014/main" id="{05DC6D38-0A01-F642-B69D-1CE41160BE26}"/>
              </a:ext>
            </a:extLst>
          </p:cNvPr>
          <p:cNvSpPr>
            <a:spLocks noGrp="1"/>
          </p:cNvSpPr>
          <p:nvPr>
            <p:ph type="ftr" sz="quarter" idx="11"/>
          </p:nvPr>
        </p:nvSpPr>
        <p:spPr/>
        <p:txBody>
          <a:bodyPr/>
          <a:lstStyle/>
          <a:p>
            <a:r>
              <a:rPr lang="en-US"/>
              <a:t>ADVANCING INNOVATIVE THERAPIES FOR NEUROLOGICAL DISEASES</a:t>
            </a:r>
            <a:endParaRPr lang="en-US" dirty="0"/>
          </a:p>
        </p:txBody>
      </p:sp>
      <p:sp>
        <p:nvSpPr>
          <p:cNvPr id="10" name="Slide Number Placeholder 9">
            <a:extLst>
              <a:ext uri="{FF2B5EF4-FFF2-40B4-BE49-F238E27FC236}">
                <a16:creationId xmlns:a16="http://schemas.microsoft.com/office/drawing/2014/main" id="{464F391B-80BB-5A4F-BDA0-EA461BEC9C00}"/>
              </a:ext>
            </a:extLst>
          </p:cNvPr>
          <p:cNvSpPr>
            <a:spLocks noGrp="1"/>
          </p:cNvSpPr>
          <p:nvPr>
            <p:ph type="sldNum" sz="quarter" idx="12"/>
          </p:nvPr>
        </p:nvSpPr>
        <p:spPr/>
        <p:txBody>
          <a:bodyPr/>
          <a:lstStyle/>
          <a:p>
            <a:fld id="{645E0EEC-E83C-0A4C-86AF-39D316145CD3}" type="slidenum">
              <a:rPr lang="en-US" smtClean="0"/>
              <a:pPr/>
              <a:t>‹#›</a:t>
            </a:fld>
            <a:endParaRPr lang="en-US" dirty="0"/>
          </a:p>
        </p:txBody>
      </p:sp>
      <p:sp>
        <p:nvSpPr>
          <p:cNvPr id="12" name="Text Placeholder 2">
            <a:extLst>
              <a:ext uri="{FF2B5EF4-FFF2-40B4-BE49-F238E27FC236}">
                <a16:creationId xmlns:a16="http://schemas.microsoft.com/office/drawing/2014/main" id="{BBC9DD31-AEE1-F340-ABA7-C6E2A2F13F75}"/>
              </a:ext>
            </a:extLst>
          </p:cNvPr>
          <p:cNvSpPr>
            <a:spLocks noGrp="1"/>
          </p:cNvSpPr>
          <p:nvPr>
            <p:ph type="body" idx="1"/>
          </p:nvPr>
        </p:nvSpPr>
        <p:spPr>
          <a:xfrm>
            <a:off x="228600" y="1481327"/>
            <a:ext cx="5641848" cy="4919472"/>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2">
            <a:extLst>
              <a:ext uri="{FF2B5EF4-FFF2-40B4-BE49-F238E27FC236}">
                <a16:creationId xmlns:a16="http://schemas.microsoft.com/office/drawing/2014/main" id="{35B7B8BE-0904-8D4F-BFC3-EEF29BE509E2}"/>
              </a:ext>
            </a:extLst>
          </p:cNvPr>
          <p:cNvSpPr>
            <a:spLocks noGrp="1"/>
          </p:cNvSpPr>
          <p:nvPr>
            <p:ph type="body" idx="14"/>
          </p:nvPr>
        </p:nvSpPr>
        <p:spPr>
          <a:xfrm>
            <a:off x="6318504" y="1481327"/>
            <a:ext cx="5641848" cy="4919472"/>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E9968A21-4BDC-1049-9C51-9468D86093E8}"/>
              </a:ext>
            </a:extLst>
          </p:cNvPr>
          <p:cNvSpPr>
            <a:spLocks noGrp="1"/>
          </p:cNvSpPr>
          <p:nvPr>
            <p:ph type="title"/>
          </p:nvPr>
        </p:nvSpPr>
        <p:spPr>
          <a:xfrm>
            <a:off x="228600" y="0"/>
            <a:ext cx="11963400" cy="1033271"/>
          </a:xfrm>
        </p:spPr>
        <p:txBody>
          <a:bodyPr/>
          <a:lstStyle/>
          <a:p>
            <a:r>
              <a:rPr lang="en-US"/>
              <a:t>Click to edit Master title style</a:t>
            </a:r>
          </a:p>
        </p:txBody>
      </p:sp>
      <p:pic>
        <p:nvPicPr>
          <p:cNvPr id="15" name="Picture 14">
            <a:extLst>
              <a:ext uri="{FF2B5EF4-FFF2-40B4-BE49-F238E27FC236}">
                <a16:creationId xmlns:a16="http://schemas.microsoft.com/office/drawing/2014/main" id="{83DFFD72-2167-4F40-8829-684F38F663B6}"/>
              </a:ext>
            </a:extLst>
          </p:cNvPr>
          <p:cNvPicPr>
            <a:picLocks noChangeAspect="1"/>
          </p:cNvPicPr>
          <p:nvPr userDrawn="1"/>
        </p:nvPicPr>
        <p:blipFill>
          <a:blip r:embed="rId3"/>
          <a:stretch>
            <a:fillRect/>
          </a:stretch>
        </p:blipFill>
        <p:spPr>
          <a:xfrm>
            <a:off x="10771632" y="5915569"/>
            <a:ext cx="1188720" cy="596422"/>
          </a:xfrm>
          <a:prstGeom prst="rect">
            <a:avLst/>
          </a:prstGeom>
        </p:spPr>
      </p:pic>
    </p:spTree>
    <p:extLst>
      <p:ext uri="{BB962C8B-B14F-4D97-AF65-F5344CB8AC3E}">
        <p14:creationId xmlns:p14="http://schemas.microsoft.com/office/powerpoint/2010/main" val="3230726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GRP: Two Column - R Hexes - Logo LEF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9F4AC7F-1F62-2940-87EA-F1DF3C106484}"/>
              </a:ext>
            </a:extLst>
          </p:cNvPr>
          <p:cNvPicPr>
            <a:picLocks noChangeAspect="1"/>
          </p:cNvPicPr>
          <p:nvPr userDrawn="1"/>
        </p:nvPicPr>
        <p:blipFill rotWithShape="1">
          <a:blip r:embed="rId2">
            <a:alphaModFix amt="15000"/>
          </a:blip>
          <a:srcRect l="2002" t="7194"/>
          <a:stretch/>
        </p:blipFill>
        <p:spPr>
          <a:xfrm rot="10800000" flipV="1">
            <a:off x="10407805" y="0"/>
            <a:ext cx="1784195" cy="1695188"/>
          </a:xfrm>
          <a:prstGeom prst="rect">
            <a:avLst/>
          </a:prstGeom>
        </p:spPr>
      </p:pic>
      <p:sp>
        <p:nvSpPr>
          <p:cNvPr id="13" name="Rectangle 12">
            <a:extLst>
              <a:ext uri="{FF2B5EF4-FFF2-40B4-BE49-F238E27FC236}">
                <a16:creationId xmlns:a16="http://schemas.microsoft.com/office/drawing/2014/main" id="{3E7B2F4E-A79B-FA4D-B153-85D79B3E6F98}"/>
              </a:ext>
            </a:extLst>
          </p:cNvPr>
          <p:cNvSpPr/>
          <p:nvPr userDrawn="1"/>
        </p:nvSpPr>
        <p:spPr>
          <a:xfrm>
            <a:off x="0" y="1028701"/>
            <a:ext cx="12192000" cy="274320"/>
          </a:xfrm>
          <a:prstGeom prst="rect">
            <a:avLst/>
          </a:prstGeom>
          <a:solidFill>
            <a:srgbClr val="003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4">
            <a:extLst>
              <a:ext uri="{FF2B5EF4-FFF2-40B4-BE49-F238E27FC236}">
                <a16:creationId xmlns:a16="http://schemas.microsoft.com/office/drawing/2014/main" id="{706C6D24-A978-1B43-9158-05853D4F3DA0}"/>
              </a:ext>
            </a:extLst>
          </p:cNvPr>
          <p:cNvSpPr>
            <a:spLocks noGrp="1"/>
          </p:cNvSpPr>
          <p:nvPr>
            <p:ph type="body" sz="quarter" idx="13"/>
          </p:nvPr>
        </p:nvSpPr>
        <p:spPr>
          <a:xfrm>
            <a:off x="228600" y="1033271"/>
            <a:ext cx="11731752" cy="274320"/>
          </a:xfrm>
          <a:noFill/>
        </p:spPr>
        <p:txBody>
          <a:bodyPr lIns="0" tIns="27432" anchor="ctr">
            <a:noAutofit/>
          </a:bodyPr>
          <a:lstStyle>
            <a:lvl1pPr marL="0" indent="0">
              <a:buNone/>
              <a:defRPr sz="1600" cap="all" baseline="0">
                <a:solidFill>
                  <a:schemeClr val="bg1"/>
                </a:solidFill>
              </a:defRPr>
            </a:lvl1pPr>
          </a:lstStyle>
          <a:p>
            <a:pPr lvl="0"/>
            <a:endParaRPr lang="en-US" dirty="0"/>
          </a:p>
        </p:txBody>
      </p:sp>
      <p:sp>
        <p:nvSpPr>
          <p:cNvPr id="8" name="Date Placeholder 7">
            <a:extLst>
              <a:ext uri="{FF2B5EF4-FFF2-40B4-BE49-F238E27FC236}">
                <a16:creationId xmlns:a16="http://schemas.microsoft.com/office/drawing/2014/main" id="{2F598672-AA95-934E-811A-9D05A85F43CC}"/>
              </a:ext>
            </a:extLst>
          </p:cNvPr>
          <p:cNvSpPr>
            <a:spLocks noGrp="1"/>
          </p:cNvSpPr>
          <p:nvPr>
            <p:ph type="dt" sz="half" idx="10"/>
          </p:nvPr>
        </p:nvSpPr>
        <p:spPr/>
        <p:txBody>
          <a:bodyPr/>
          <a:lstStyle/>
          <a:p>
            <a:r>
              <a:rPr lang="en-US"/>
              <a:t>OCTOBER 2018</a:t>
            </a:r>
            <a:endParaRPr lang="en-US" dirty="0"/>
          </a:p>
        </p:txBody>
      </p:sp>
      <p:sp>
        <p:nvSpPr>
          <p:cNvPr id="9" name="Footer Placeholder 8">
            <a:extLst>
              <a:ext uri="{FF2B5EF4-FFF2-40B4-BE49-F238E27FC236}">
                <a16:creationId xmlns:a16="http://schemas.microsoft.com/office/drawing/2014/main" id="{05DC6D38-0A01-F642-B69D-1CE41160BE26}"/>
              </a:ext>
            </a:extLst>
          </p:cNvPr>
          <p:cNvSpPr>
            <a:spLocks noGrp="1"/>
          </p:cNvSpPr>
          <p:nvPr>
            <p:ph type="ftr" sz="quarter" idx="11"/>
          </p:nvPr>
        </p:nvSpPr>
        <p:spPr/>
        <p:txBody>
          <a:bodyPr/>
          <a:lstStyle/>
          <a:p>
            <a:r>
              <a:rPr lang="en-US"/>
              <a:t>ADVANCING INNOVATIVE THERAPIES FOR NEUROLOGICAL DISEASES</a:t>
            </a:r>
            <a:endParaRPr lang="en-US" dirty="0"/>
          </a:p>
        </p:txBody>
      </p:sp>
      <p:sp>
        <p:nvSpPr>
          <p:cNvPr id="10" name="Slide Number Placeholder 9">
            <a:extLst>
              <a:ext uri="{FF2B5EF4-FFF2-40B4-BE49-F238E27FC236}">
                <a16:creationId xmlns:a16="http://schemas.microsoft.com/office/drawing/2014/main" id="{464F391B-80BB-5A4F-BDA0-EA461BEC9C00}"/>
              </a:ext>
            </a:extLst>
          </p:cNvPr>
          <p:cNvSpPr>
            <a:spLocks noGrp="1"/>
          </p:cNvSpPr>
          <p:nvPr>
            <p:ph type="sldNum" sz="quarter" idx="12"/>
          </p:nvPr>
        </p:nvSpPr>
        <p:spPr/>
        <p:txBody>
          <a:bodyPr/>
          <a:lstStyle/>
          <a:p>
            <a:fld id="{645E0EEC-E83C-0A4C-86AF-39D316145CD3}" type="slidenum">
              <a:rPr lang="en-US" smtClean="0"/>
              <a:pPr/>
              <a:t>‹#›</a:t>
            </a:fld>
            <a:endParaRPr lang="en-US" dirty="0"/>
          </a:p>
        </p:txBody>
      </p:sp>
      <p:sp>
        <p:nvSpPr>
          <p:cNvPr id="12" name="Text Placeholder 2">
            <a:extLst>
              <a:ext uri="{FF2B5EF4-FFF2-40B4-BE49-F238E27FC236}">
                <a16:creationId xmlns:a16="http://schemas.microsoft.com/office/drawing/2014/main" id="{BBC9DD31-AEE1-F340-ABA7-C6E2A2F13F75}"/>
              </a:ext>
            </a:extLst>
          </p:cNvPr>
          <p:cNvSpPr>
            <a:spLocks noGrp="1"/>
          </p:cNvSpPr>
          <p:nvPr>
            <p:ph type="body" idx="1"/>
          </p:nvPr>
        </p:nvSpPr>
        <p:spPr>
          <a:xfrm>
            <a:off x="228600" y="1481327"/>
            <a:ext cx="5641848" cy="4919472"/>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2">
            <a:extLst>
              <a:ext uri="{FF2B5EF4-FFF2-40B4-BE49-F238E27FC236}">
                <a16:creationId xmlns:a16="http://schemas.microsoft.com/office/drawing/2014/main" id="{35B7B8BE-0904-8D4F-BFC3-EEF29BE509E2}"/>
              </a:ext>
            </a:extLst>
          </p:cNvPr>
          <p:cNvSpPr>
            <a:spLocks noGrp="1"/>
          </p:cNvSpPr>
          <p:nvPr>
            <p:ph type="body" idx="14"/>
          </p:nvPr>
        </p:nvSpPr>
        <p:spPr>
          <a:xfrm>
            <a:off x="6318504" y="1481327"/>
            <a:ext cx="5641848" cy="4919472"/>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0D54F878-0963-1044-9F9F-A202C71BD274}"/>
              </a:ext>
            </a:extLst>
          </p:cNvPr>
          <p:cNvSpPr>
            <a:spLocks noGrp="1"/>
          </p:cNvSpPr>
          <p:nvPr>
            <p:ph type="title"/>
          </p:nvPr>
        </p:nvSpPr>
        <p:spPr>
          <a:xfrm>
            <a:off x="228600" y="0"/>
            <a:ext cx="11963400" cy="1033271"/>
          </a:xfrm>
        </p:spPr>
        <p:txBody>
          <a:bodyPr/>
          <a:lstStyle/>
          <a:p>
            <a:r>
              <a:rPr lang="en-US"/>
              <a:t>Click to edit Master title style</a:t>
            </a:r>
          </a:p>
        </p:txBody>
      </p:sp>
      <p:pic>
        <p:nvPicPr>
          <p:cNvPr id="11" name="Picture 10">
            <a:extLst>
              <a:ext uri="{FF2B5EF4-FFF2-40B4-BE49-F238E27FC236}">
                <a16:creationId xmlns:a16="http://schemas.microsoft.com/office/drawing/2014/main" id="{EA2FF271-152F-E44E-A079-49FECA48AA2E}"/>
              </a:ext>
            </a:extLst>
          </p:cNvPr>
          <p:cNvPicPr>
            <a:picLocks noChangeAspect="1"/>
          </p:cNvPicPr>
          <p:nvPr userDrawn="1"/>
        </p:nvPicPr>
        <p:blipFill>
          <a:blip r:embed="rId3"/>
          <a:stretch>
            <a:fillRect/>
          </a:stretch>
        </p:blipFill>
        <p:spPr>
          <a:xfrm>
            <a:off x="228600" y="5915569"/>
            <a:ext cx="1188720" cy="596422"/>
          </a:xfrm>
          <a:prstGeom prst="rect">
            <a:avLst/>
          </a:prstGeom>
        </p:spPr>
      </p:pic>
    </p:spTree>
    <p:extLst>
      <p:ext uri="{BB962C8B-B14F-4D97-AF65-F5344CB8AC3E}">
        <p14:creationId xmlns:p14="http://schemas.microsoft.com/office/powerpoint/2010/main" val="1602477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GRP: Two Column - R Hexes - NO Logo">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9F4AC7F-1F62-2940-87EA-F1DF3C106484}"/>
              </a:ext>
            </a:extLst>
          </p:cNvPr>
          <p:cNvPicPr>
            <a:picLocks noChangeAspect="1"/>
          </p:cNvPicPr>
          <p:nvPr userDrawn="1"/>
        </p:nvPicPr>
        <p:blipFill rotWithShape="1">
          <a:blip r:embed="rId2">
            <a:alphaModFix amt="15000"/>
          </a:blip>
          <a:srcRect l="2002" t="7194"/>
          <a:stretch/>
        </p:blipFill>
        <p:spPr>
          <a:xfrm rot="10800000" flipV="1">
            <a:off x="10407805" y="0"/>
            <a:ext cx="1784195" cy="1695188"/>
          </a:xfrm>
          <a:prstGeom prst="rect">
            <a:avLst/>
          </a:prstGeom>
        </p:spPr>
      </p:pic>
      <p:sp>
        <p:nvSpPr>
          <p:cNvPr id="13" name="Rectangle 12">
            <a:extLst>
              <a:ext uri="{FF2B5EF4-FFF2-40B4-BE49-F238E27FC236}">
                <a16:creationId xmlns:a16="http://schemas.microsoft.com/office/drawing/2014/main" id="{3E7B2F4E-A79B-FA4D-B153-85D79B3E6F98}"/>
              </a:ext>
            </a:extLst>
          </p:cNvPr>
          <p:cNvSpPr/>
          <p:nvPr userDrawn="1"/>
        </p:nvSpPr>
        <p:spPr>
          <a:xfrm>
            <a:off x="0" y="1028701"/>
            <a:ext cx="12192000" cy="274320"/>
          </a:xfrm>
          <a:prstGeom prst="rect">
            <a:avLst/>
          </a:prstGeom>
          <a:solidFill>
            <a:srgbClr val="003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4">
            <a:extLst>
              <a:ext uri="{FF2B5EF4-FFF2-40B4-BE49-F238E27FC236}">
                <a16:creationId xmlns:a16="http://schemas.microsoft.com/office/drawing/2014/main" id="{706C6D24-A978-1B43-9158-05853D4F3DA0}"/>
              </a:ext>
            </a:extLst>
          </p:cNvPr>
          <p:cNvSpPr>
            <a:spLocks noGrp="1"/>
          </p:cNvSpPr>
          <p:nvPr>
            <p:ph type="body" sz="quarter" idx="13"/>
          </p:nvPr>
        </p:nvSpPr>
        <p:spPr>
          <a:xfrm>
            <a:off x="228600" y="1033271"/>
            <a:ext cx="11731752" cy="274320"/>
          </a:xfrm>
          <a:noFill/>
        </p:spPr>
        <p:txBody>
          <a:bodyPr lIns="0" tIns="27432" anchor="ctr">
            <a:noAutofit/>
          </a:bodyPr>
          <a:lstStyle>
            <a:lvl1pPr marL="0" indent="0">
              <a:buNone/>
              <a:defRPr sz="1600" cap="all" baseline="0">
                <a:solidFill>
                  <a:schemeClr val="bg1"/>
                </a:solidFill>
              </a:defRPr>
            </a:lvl1pPr>
          </a:lstStyle>
          <a:p>
            <a:pPr lvl="0"/>
            <a:endParaRPr lang="en-US" dirty="0"/>
          </a:p>
        </p:txBody>
      </p:sp>
      <p:sp>
        <p:nvSpPr>
          <p:cNvPr id="8" name="Date Placeholder 7">
            <a:extLst>
              <a:ext uri="{FF2B5EF4-FFF2-40B4-BE49-F238E27FC236}">
                <a16:creationId xmlns:a16="http://schemas.microsoft.com/office/drawing/2014/main" id="{2F598672-AA95-934E-811A-9D05A85F43CC}"/>
              </a:ext>
            </a:extLst>
          </p:cNvPr>
          <p:cNvSpPr>
            <a:spLocks noGrp="1"/>
          </p:cNvSpPr>
          <p:nvPr>
            <p:ph type="dt" sz="half" idx="10"/>
          </p:nvPr>
        </p:nvSpPr>
        <p:spPr/>
        <p:txBody>
          <a:bodyPr/>
          <a:lstStyle/>
          <a:p>
            <a:r>
              <a:rPr lang="en-US"/>
              <a:t>OCTOBER 2018</a:t>
            </a:r>
            <a:endParaRPr lang="en-US" dirty="0"/>
          </a:p>
        </p:txBody>
      </p:sp>
      <p:sp>
        <p:nvSpPr>
          <p:cNvPr id="9" name="Footer Placeholder 8">
            <a:extLst>
              <a:ext uri="{FF2B5EF4-FFF2-40B4-BE49-F238E27FC236}">
                <a16:creationId xmlns:a16="http://schemas.microsoft.com/office/drawing/2014/main" id="{05DC6D38-0A01-F642-B69D-1CE41160BE26}"/>
              </a:ext>
            </a:extLst>
          </p:cNvPr>
          <p:cNvSpPr>
            <a:spLocks noGrp="1"/>
          </p:cNvSpPr>
          <p:nvPr>
            <p:ph type="ftr" sz="quarter" idx="11"/>
          </p:nvPr>
        </p:nvSpPr>
        <p:spPr/>
        <p:txBody>
          <a:bodyPr/>
          <a:lstStyle/>
          <a:p>
            <a:r>
              <a:rPr lang="en-US"/>
              <a:t>ADVANCING INNOVATIVE THERAPIES FOR NEUROLOGICAL DISEASES</a:t>
            </a:r>
            <a:endParaRPr lang="en-US" dirty="0"/>
          </a:p>
        </p:txBody>
      </p:sp>
      <p:sp>
        <p:nvSpPr>
          <p:cNvPr id="10" name="Slide Number Placeholder 9">
            <a:extLst>
              <a:ext uri="{FF2B5EF4-FFF2-40B4-BE49-F238E27FC236}">
                <a16:creationId xmlns:a16="http://schemas.microsoft.com/office/drawing/2014/main" id="{464F391B-80BB-5A4F-BDA0-EA461BEC9C00}"/>
              </a:ext>
            </a:extLst>
          </p:cNvPr>
          <p:cNvSpPr>
            <a:spLocks noGrp="1"/>
          </p:cNvSpPr>
          <p:nvPr>
            <p:ph type="sldNum" sz="quarter" idx="12"/>
          </p:nvPr>
        </p:nvSpPr>
        <p:spPr/>
        <p:txBody>
          <a:bodyPr/>
          <a:lstStyle/>
          <a:p>
            <a:fld id="{645E0EEC-E83C-0A4C-86AF-39D316145CD3}" type="slidenum">
              <a:rPr lang="en-US" smtClean="0"/>
              <a:pPr/>
              <a:t>‹#›</a:t>
            </a:fld>
            <a:endParaRPr lang="en-US" dirty="0"/>
          </a:p>
        </p:txBody>
      </p:sp>
      <p:sp>
        <p:nvSpPr>
          <p:cNvPr id="12" name="Text Placeholder 2">
            <a:extLst>
              <a:ext uri="{FF2B5EF4-FFF2-40B4-BE49-F238E27FC236}">
                <a16:creationId xmlns:a16="http://schemas.microsoft.com/office/drawing/2014/main" id="{BBC9DD31-AEE1-F340-ABA7-C6E2A2F13F75}"/>
              </a:ext>
            </a:extLst>
          </p:cNvPr>
          <p:cNvSpPr>
            <a:spLocks noGrp="1"/>
          </p:cNvSpPr>
          <p:nvPr>
            <p:ph type="body" idx="1"/>
          </p:nvPr>
        </p:nvSpPr>
        <p:spPr>
          <a:xfrm>
            <a:off x="228600" y="1481327"/>
            <a:ext cx="5641848" cy="4919472"/>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2">
            <a:extLst>
              <a:ext uri="{FF2B5EF4-FFF2-40B4-BE49-F238E27FC236}">
                <a16:creationId xmlns:a16="http://schemas.microsoft.com/office/drawing/2014/main" id="{35B7B8BE-0904-8D4F-BFC3-EEF29BE509E2}"/>
              </a:ext>
            </a:extLst>
          </p:cNvPr>
          <p:cNvSpPr>
            <a:spLocks noGrp="1"/>
          </p:cNvSpPr>
          <p:nvPr>
            <p:ph type="body" idx="14"/>
          </p:nvPr>
        </p:nvSpPr>
        <p:spPr>
          <a:xfrm>
            <a:off x="6318504" y="1481327"/>
            <a:ext cx="5641848" cy="4919472"/>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0D54F878-0963-1044-9F9F-A202C71BD274}"/>
              </a:ext>
            </a:extLst>
          </p:cNvPr>
          <p:cNvSpPr>
            <a:spLocks noGrp="1"/>
          </p:cNvSpPr>
          <p:nvPr>
            <p:ph type="title"/>
          </p:nvPr>
        </p:nvSpPr>
        <p:spPr>
          <a:xfrm>
            <a:off x="228600" y="0"/>
            <a:ext cx="11963400" cy="1033271"/>
          </a:xfrm>
        </p:spPr>
        <p:txBody>
          <a:bodyPr/>
          <a:lstStyle/>
          <a:p>
            <a:r>
              <a:rPr lang="en-US"/>
              <a:t>Click to edit Master title style</a:t>
            </a:r>
          </a:p>
        </p:txBody>
      </p:sp>
    </p:spTree>
    <p:extLst>
      <p:ext uri="{BB962C8B-B14F-4D97-AF65-F5344CB8AC3E}">
        <p14:creationId xmlns:p14="http://schemas.microsoft.com/office/powerpoint/2010/main" val="2550181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GRP: Content, Sidebar - L Hexes - Logo RIGH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7F93C08-EAA9-A64B-ADE2-1953AD016177}"/>
              </a:ext>
            </a:extLst>
          </p:cNvPr>
          <p:cNvSpPr/>
          <p:nvPr userDrawn="1"/>
        </p:nvSpPr>
        <p:spPr>
          <a:xfrm>
            <a:off x="0" y="1028701"/>
            <a:ext cx="12192000" cy="274320"/>
          </a:xfrm>
          <a:prstGeom prst="rect">
            <a:avLst/>
          </a:prstGeom>
          <a:solidFill>
            <a:srgbClr val="003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4">
            <a:extLst>
              <a:ext uri="{FF2B5EF4-FFF2-40B4-BE49-F238E27FC236}">
                <a16:creationId xmlns:a16="http://schemas.microsoft.com/office/drawing/2014/main" id="{9918C158-1524-9A41-8DFC-9F7CD33BB2A6}"/>
              </a:ext>
            </a:extLst>
          </p:cNvPr>
          <p:cNvSpPr>
            <a:spLocks noGrp="1"/>
          </p:cNvSpPr>
          <p:nvPr>
            <p:ph type="body" sz="quarter" idx="14"/>
          </p:nvPr>
        </p:nvSpPr>
        <p:spPr>
          <a:xfrm>
            <a:off x="228600" y="1033271"/>
            <a:ext cx="8302752" cy="274320"/>
          </a:xfrm>
          <a:noFill/>
        </p:spPr>
        <p:txBody>
          <a:bodyPr lIns="0" tIns="27432" anchor="ctr">
            <a:noAutofit/>
          </a:bodyPr>
          <a:lstStyle>
            <a:lvl1pPr marL="0" indent="0">
              <a:buNone/>
              <a:defRPr sz="1600" cap="all" baseline="0">
                <a:solidFill>
                  <a:schemeClr val="bg1"/>
                </a:solidFill>
              </a:defRPr>
            </a:lvl1pPr>
          </a:lstStyle>
          <a:p>
            <a:pPr lvl="0"/>
            <a:endParaRPr lang="en-US" dirty="0"/>
          </a:p>
        </p:txBody>
      </p:sp>
      <p:sp>
        <p:nvSpPr>
          <p:cNvPr id="7" name="Title 6">
            <a:extLst>
              <a:ext uri="{FF2B5EF4-FFF2-40B4-BE49-F238E27FC236}">
                <a16:creationId xmlns:a16="http://schemas.microsoft.com/office/drawing/2014/main" id="{B3F9CB25-AC12-4A43-B6B6-1B2000ACCAD4}"/>
              </a:ext>
            </a:extLst>
          </p:cNvPr>
          <p:cNvSpPr>
            <a:spLocks noGrp="1"/>
          </p:cNvSpPr>
          <p:nvPr>
            <p:ph type="title"/>
          </p:nvPr>
        </p:nvSpPr>
        <p:spPr>
          <a:xfrm>
            <a:off x="228600" y="0"/>
            <a:ext cx="8302752" cy="1033271"/>
          </a:xfrm>
        </p:spPr>
        <p:txBody>
          <a:bodyPr>
            <a:noAutofit/>
          </a:bodyPr>
          <a:lstStyle/>
          <a:p>
            <a:r>
              <a:rPr lang="en-US" dirty="0"/>
              <a:t>Click to edit Master title style</a:t>
            </a:r>
          </a:p>
        </p:txBody>
      </p:sp>
      <p:sp>
        <p:nvSpPr>
          <p:cNvPr id="8" name="Date Placeholder 7">
            <a:extLst>
              <a:ext uri="{FF2B5EF4-FFF2-40B4-BE49-F238E27FC236}">
                <a16:creationId xmlns:a16="http://schemas.microsoft.com/office/drawing/2014/main" id="{2F598672-AA95-934E-811A-9D05A85F43CC}"/>
              </a:ext>
            </a:extLst>
          </p:cNvPr>
          <p:cNvSpPr>
            <a:spLocks noGrp="1"/>
          </p:cNvSpPr>
          <p:nvPr>
            <p:ph type="dt" sz="half" idx="10"/>
          </p:nvPr>
        </p:nvSpPr>
        <p:spPr/>
        <p:txBody>
          <a:bodyPr/>
          <a:lstStyle/>
          <a:p>
            <a:r>
              <a:rPr lang="en-US"/>
              <a:t>OCTOBER 2018</a:t>
            </a:r>
            <a:endParaRPr lang="en-US" dirty="0"/>
          </a:p>
        </p:txBody>
      </p:sp>
      <p:sp>
        <p:nvSpPr>
          <p:cNvPr id="9" name="Footer Placeholder 8">
            <a:extLst>
              <a:ext uri="{FF2B5EF4-FFF2-40B4-BE49-F238E27FC236}">
                <a16:creationId xmlns:a16="http://schemas.microsoft.com/office/drawing/2014/main" id="{05DC6D38-0A01-F642-B69D-1CE41160BE26}"/>
              </a:ext>
            </a:extLst>
          </p:cNvPr>
          <p:cNvSpPr>
            <a:spLocks noGrp="1"/>
          </p:cNvSpPr>
          <p:nvPr>
            <p:ph type="ftr" sz="quarter" idx="11"/>
          </p:nvPr>
        </p:nvSpPr>
        <p:spPr/>
        <p:txBody>
          <a:bodyPr/>
          <a:lstStyle/>
          <a:p>
            <a:r>
              <a:rPr lang="en-US"/>
              <a:t>ADVANCING INNOVATIVE THERAPIES FOR NEUROLOGICAL DISEASES</a:t>
            </a:r>
            <a:endParaRPr lang="en-US" dirty="0"/>
          </a:p>
        </p:txBody>
      </p:sp>
      <p:sp>
        <p:nvSpPr>
          <p:cNvPr id="10" name="Slide Number Placeholder 9">
            <a:extLst>
              <a:ext uri="{FF2B5EF4-FFF2-40B4-BE49-F238E27FC236}">
                <a16:creationId xmlns:a16="http://schemas.microsoft.com/office/drawing/2014/main" id="{464F391B-80BB-5A4F-BDA0-EA461BEC9C00}"/>
              </a:ext>
            </a:extLst>
          </p:cNvPr>
          <p:cNvSpPr>
            <a:spLocks noGrp="1"/>
          </p:cNvSpPr>
          <p:nvPr>
            <p:ph type="sldNum" sz="quarter" idx="12"/>
          </p:nvPr>
        </p:nvSpPr>
        <p:spPr/>
        <p:txBody>
          <a:bodyPr/>
          <a:lstStyle/>
          <a:p>
            <a:fld id="{645E0EEC-E83C-0A4C-86AF-39D316145CD3}" type="slidenum">
              <a:rPr lang="en-US" smtClean="0"/>
              <a:pPr/>
              <a:t>‹#›</a:t>
            </a:fld>
            <a:endParaRPr lang="en-US" dirty="0"/>
          </a:p>
        </p:txBody>
      </p:sp>
      <p:sp>
        <p:nvSpPr>
          <p:cNvPr id="11" name="Text Placeholder 2">
            <a:extLst>
              <a:ext uri="{FF2B5EF4-FFF2-40B4-BE49-F238E27FC236}">
                <a16:creationId xmlns:a16="http://schemas.microsoft.com/office/drawing/2014/main" id="{2F3A1677-D5FD-6F4F-982B-D234B3676989}"/>
              </a:ext>
            </a:extLst>
          </p:cNvPr>
          <p:cNvSpPr>
            <a:spLocks noGrp="1"/>
          </p:cNvSpPr>
          <p:nvPr>
            <p:ph type="body" idx="1"/>
          </p:nvPr>
        </p:nvSpPr>
        <p:spPr>
          <a:xfrm>
            <a:off x="228600" y="1481326"/>
            <a:ext cx="8302752" cy="4919473"/>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7" name="Picture 16">
            <a:extLst>
              <a:ext uri="{FF2B5EF4-FFF2-40B4-BE49-F238E27FC236}">
                <a16:creationId xmlns:a16="http://schemas.microsoft.com/office/drawing/2014/main" id="{BABF5F52-A8D2-754D-944B-F5D6B602570B}"/>
              </a:ext>
            </a:extLst>
          </p:cNvPr>
          <p:cNvPicPr>
            <a:picLocks noChangeAspect="1"/>
          </p:cNvPicPr>
          <p:nvPr userDrawn="1"/>
        </p:nvPicPr>
        <p:blipFill rotWithShape="1">
          <a:blip r:embed="rId2"/>
          <a:srcRect t="19354"/>
          <a:stretch/>
        </p:blipFill>
        <p:spPr>
          <a:xfrm>
            <a:off x="8759952" y="0"/>
            <a:ext cx="3319272" cy="6583680"/>
          </a:xfrm>
          <a:prstGeom prst="rect">
            <a:avLst/>
          </a:prstGeom>
        </p:spPr>
      </p:pic>
      <p:sp>
        <p:nvSpPr>
          <p:cNvPr id="18" name="Text Placeholder 4">
            <a:extLst>
              <a:ext uri="{FF2B5EF4-FFF2-40B4-BE49-F238E27FC236}">
                <a16:creationId xmlns:a16="http://schemas.microsoft.com/office/drawing/2014/main" id="{518B92C7-AF19-E44C-BCD9-226B34F29317}"/>
              </a:ext>
            </a:extLst>
          </p:cNvPr>
          <p:cNvSpPr>
            <a:spLocks noGrp="1"/>
          </p:cNvSpPr>
          <p:nvPr>
            <p:ph type="body" sz="quarter" idx="13"/>
          </p:nvPr>
        </p:nvSpPr>
        <p:spPr>
          <a:xfrm>
            <a:off x="8988552" y="462011"/>
            <a:ext cx="2862072" cy="5394960"/>
          </a:xfrm>
        </p:spPr>
        <p:txBody>
          <a:bodyPr anchor="ctr">
            <a:noAutofit/>
          </a:bodyPr>
          <a:lstStyle>
            <a:lvl1pPr marL="6350" indent="0" algn="ctr">
              <a:buClr>
                <a:schemeClr val="tx1">
                  <a:lumMod val="65000"/>
                  <a:lumOff val="35000"/>
                </a:schemeClr>
              </a:buClr>
              <a:buNone/>
              <a:tabLst/>
              <a:defRPr sz="2800">
                <a:solidFill>
                  <a:schemeClr val="bg1"/>
                </a:solidFill>
              </a:defRPr>
            </a:lvl1pPr>
            <a:lvl2pPr marL="6350" indent="0" algn="ctr">
              <a:buClr>
                <a:schemeClr val="tx1">
                  <a:lumMod val="65000"/>
                  <a:lumOff val="35000"/>
                </a:schemeClr>
              </a:buClr>
              <a:buNone/>
              <a:tabLst/>
              <a:defRPr sz="2400"/>
            </a:lvl2pPr>
            <a:lvl3pPr marL="6350" indent="0" algn="ctr">
              <a:buClr>
                <a:schemeClr val="tx1">
                  <a:lumMod val="65000"/>
                  <a:lumOff val="35000"/>
                </a:schemeClr>
              </a:buClr>
              <a:buNone/>
              <a:tabLst/>
              <a:defRPr sz="2400"/>
            </a:lvl3pPr>
            <a:lvl4pPr marL="6350" indent="0" algn="ctr">
              <a:buClr>
                <a:schemeClr val="tx1">
                  <a:lumMod val="65000"/>
                  <a:lumOff val="35000"/>
                </a:schemeClr>
              </a:buClr>
              <a:buNone/>
              <a:tabLst/>
              <a:defRPr sz="2400"/>
            </a:lvl4pPr>
            <a:lvl5pPr marL="6350" indent="0" algn="ctr">
              <a:buClr>
                <a:schemeClr val="tx1">
                  <a:lumMod val="65000"/>
                  <a:lumOff val="35000"/>
                </a:schemeClr>
              </a:buClr>
              <a:buNone/>
              <a:tabLst/>
              <a:defRPr sz="2400"/>
            </a:lvl5pPr>
          </a:lstStyle>
          <a:p>
            <a:pPr lvl="0"/>
            <a:r>
              <a:rPr lang="en-US" dirty="0"/>
              <a:t>Edit Master text styles</a:t>
            </a:r>
          </a:p>
        </p:txBody>
      </p:sp>
      <p:pic>
        <p:nvPicPr>
          <p:cNvPr id="19" name="Picture 18">
            <a:extLst>
              <a:ext uri="{FF2B5EF4-FFF2-40B4-BE49-F238E27FC236}">
                <a16:creationId xmlns:a16="http://schemas.microsoft.com/office/drawing/2014/main" id="{81E91AB5-B60A-8E4F-93E9-5EA424146140}"/>
              </a:ext>
            </a:extLst>
          </p:cNvPr>
          <p:cNvPicPr>
            <a:picLocks noChangeAspect="1"/>
          </p:cNvPicPr>
          <p:nvPr userDrawn="1"/>
        </p:nvPicPr>
        <p:blipFill>
          <a:blip r:embed="rId3"/>
          <a:stretch>
            <a:fillRect/>
          </a:stretch>
        </p:blipFill>
        <p:spPr>
          <a:xfrm>
            <a:off x="10771632" y="5916168"/>
            <a:ext cx="1185656" cy="594360"/>
          </a:xfrm>
          <a:prstGeom prst="rect">
            <a:avLst/>
          </a:prstGeom>
        </p:spPr>
      </p:pic>
      <p:pic>
        <p:nvPicPr>
          <p:cNvPr id="12" name="Picture 11">
            <a:extLst>
              <a:ext uri="{FF2B5EF4-FFF2-40B4-BE49-F238E27FC236}">
                <a16:creationId xmlns:a16="http://schemas.microsoft.com/office/drawing/2014/main" id="{31A78FFF-B917-7043-9C63-C26D0D9F0D82}"/>
              </a:ext>
            </a:extLst>
          </p:cNvPr>
          <p:cNvPicPr>
            <a:picLocks noChangeAspect="1"/>
          </p:cNvPicPr>
          <p:nvPr userDrawn="1"/>
        </p:nvPicPr>
        <p:blipFill rotWithShape="1">
          <a:blip r:embed="rId4">
            <a:alphaModFix amt="15000"/>
          </a:blip>
          <a:srcRect l="2002" t="7194"/>
          <a:stretch/>
        </p:blipFill>
        <p:spPr>
          <a:xfrm rot="10800000" flipH="1">
            <a:off x="0" y="4888490"/>
            <a:ext cx="1784195" cy="1695188"/>
          </a:xfrm>
          <a:prstGeom prst="rect">
            <a:avLst/>
          </a:prstGeom>
        </p:spPr>
      </p:pic>
    </p:spTree>
    <p:extLst>
      <p:ext uri="{BB962C8B-B14F-4D97-AF65-F5344CB8AC3E}">
        <p14:creationId xmlns:p14="http://schemas.microsoft.com/office/powerpoint/2010/main" val="914764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GRP: Content, Sidebar - No Hexes - Logo RIGH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7F93C08-EAA9-A64B-ADE2-1953AD016177}"/>
              </a:ext>
            </a:extLst>
          </p:cNvPr>
          <p:cNvSpPr/>
          <p:nvPr userDrawn="1"/>
        </p:nvSpPr>
        <p:spPr>
          <a:xfrm>
            <a:off x="0" y="1028701"/>
            <a:ext cx="12192000" cy="274320"/>
          </a:xfrm>
          <a:prstGeom prst="rect">
            <a:avLst/>
          </a:prstGeom>
          <a:solidFill>
            <a:srgbClr val="003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4">
            <a:extLst>
              <a:ext uri="{FF2B5EF4-FFF2-40B4-BE49-F238E27FC236}">
                <a16:creationId xmlns:a16="http://schemas.microsoft.com/office/drawing/2014/main" id="{9918C158-1524-9A41-8DFC-9F7CD33BB2A6}"/>
              </a:ext>
            </a:extLst>
          </p:cNvPr>
          <p:cNvSpPr>
            <a:spLocks noGrp="1"/>
          </p:cNvSpPr>
          <p:nvPr>
            <p:ph type="body" sz="quarter" idx="14"/>
          </p:nvPr>
        </p:nvSpPr>
        <p:spPr>
          <a:xfrm>
            <a:off x="228600" y="1033271"/>
            <a:ext cx="8302752" cy="274320"/>
          </a:xfrm>
          <a:noFill/>
        </p:spPr>
        <p:txBody>
          <a:bodyPr lIns="0" tIns="27432" anchor="ctr">
            <a:noAutofit/>
          </a:bodyPr>
          <a:lstStyle>
            <a:lvl1pPr marL="0" indent="0">
              <a:buNone/>
              <a:defRPr sz="1600" cap="all" baseline="0">
                <a:solidFill>
                  <a:schemeClr val="bg1"/>
                </a:solidFill>
              </a:defRPr>
            </a:lvl1pPr>
          </a:lstStyle>
          <a:p>
            <a:pPr lvl="0"/>
            <a:endParaRPr lang="en-US" dirty="0"/>
          </a:p>
        </p:txBody>
      </p:sp>
      <p:sp>
        <p:nvSpPr>
          <p:cNvPr id="7" name="Title 6">
            <a:extLst>
              <a:ext uri="{FF2B5EF4-FFF2-40B4-BE49-F238E27FC236}">
                <a16:creationId xmlns:a16="http://schemas.microsoft.com/office/drawing/2014/main" id="{B3F9CB25-AC12-4A43-B6B6-1B2000ACCAD4}"/>
              </a:ext>
            </a:extLst>
          </p:cNvPr>
          <p:cNvSpPr>
            <a:spLocks noGrp="1"/>
          </p:cNvSpPr>
          <p:nvPr>
            <p:ph type="title"/>
          </p:nvPr>
        </p:nvSpPr>
        <p:spPr>
          <a:xfrm>
            <a:off x="228600" y="0"/>
            <a:ext cx="8302752" cy="1033271"/>
          </a:xfrm>
        </p:spPr>
        <p:txBody>
          <a:bodyPr>
            <a:noAutofit/>
          </a:bodyPr>
          <a:lstStyle/>
          <a:p>
            <a:r>
              <a:rPr lang="en-US" dirty="0"/>
              <a:t>Click to edit Master title style</a:t>
            </a:r>
          </a:p>
        </p:txBody>
      </p:sp>
      <p:sp>
        <p:nvSpPr>
          <p:cNvPr id="8" name="Date Placeholder 7">
            <a:extLst>
              <a:ext uri="{FF2B5EF4-FFF2-40B4-BE49-F238E27FC236}">
                <a16:creationId xmlns:a16="http://schemas.microsoft.com/office/drawing/2014/main" id="{2F598672-AA95-934E-811A-9D05A85F43CC}"/>
              </a:ext>
            </a:extLst>
          </p:cNvPr>
          <p:cNvSpPr>
            <a:spLocks noGrp="1"/>
          </p:cNvSpPr>
          <p:nvPr>
            <p:ph type="dt" sz="half" idx="10"/>
          </p:nvPr>
        </p:nvSpPr>
        <p:spPr/>
        <p:txBody>
          <a:bodyPr/>
          <a:lstStyle/>
          <a:p>
            <a:r>
              <a:rPr lang="en-US"/>
              <a:t>OCTOBER 2018</a:t>
            </a:r>
            <a:endParaRPr lang="en-US" dirty="0"/>
          </a:p>
        </p:txBody>
      </p:sp>
      <p:sp>
        <p:nvSpPr>
          <p:cNvPr id="9" name="Footer Placeholder 8">
            <a:extLst>
              <a:ext uri="{FF2B5EF4-FFF2-40B4-BE49-F238E27FC236}">
                <a16:creationId xmlns:a16="http://schemas.microsoft.com/office/drawing/2014/main" id="{05DC6D38-0A01-F642-B69D-1CE41160BE26}"/>
              </a:ext>
            </a:extLst>
          </p:cNvPr>
          <p:cNvSpPr>
            <a:spLocks noGrp="1"/>
          </p:cNvSpPr>
          <p:nvPr>
            <p:ph type="ftr" sz="quarter" idx="11"/>
          </p:nvPr>
        </p:nvSpPr>
        <p:spPr/>
        <p:txBody>
          <a:bodyPr/>
          <a:lstStyle/>
          <a:p>
            <a:r>
              <a:rPr lang="en-US"/>
              <a:t>ADVANCING INNOVATIVE THERAPIES FOR NEUROLOGICAL DISEASES</a:t>
            </a:r>
            <a:endParaRPr lang="en-US" dirty="0"/>
          </a:p>
        </p:txBody>
      </p:sp>
      <p:sp>
        <p:nvSpPr>
          <p:cNvPr id="10" name="Slide Number Placeholder 9">
            <a:extLst>
              <a:ext uri="{FF2B5EF4-FFF2-40B4-BE49-F238E27FC236}">
                <a16:creationId xmlns:a16="http://schemas.microsoft.com/office/drawing/2014/main" id="{464F391B-80BB-5A4F-BDA0-EA461BEC9C00}"/>
              </a:ext>
            </a:extLst>
          </p:cNvPr>
          <p:cNvSpPr>
            <a:spLocks noGrp="1"/>
          </p:cNvSpPr>
          <p:nvPr>
            <p:ph type="sldNum" sz="quarter" idx="12"/>
          </p:nvPr>
        </p:nvSpPr>
        <p:spPr/>
        <p:txBody>
          <a:bodyPr/>
          <a:lstStyle/>
          <a:p>
            <a:fld id="{645E0EEC-E83C-0A4C-86AF-39D316145CD3}" type="slidenum">
              <a:rPr lang="en-US" smtClean="0"/>
              <a:pPr/>
              <a:t>‹#›</a:t>
            </a:fld>
            <a:endParaRPr lang="en-US" dirty="0"/>
          </a:p>
        </p:txBody>
      </p:sp>
      <p:sp>
        <p:nvSpPr>
          <p:cNvPr id="11" name="Text Placeholder 2">
            <a:extLst>
              <a:ext uri="{FF2B5EF4-FFF2-40B4-BE49-F238E27FC236}">
                <a16:creationId xmlns:a16="http://schemas.microsoft.com/office/drawing/2014/main" id="{2F3A1677-D5FD-6F4F-982B-D234B3676989}"/>
              </a:ext>
            </a:extLst>
          </p:cNvPr>
          <p:cNvSpPr>
            <a:spLocks noGrp="1"/>
          </p:cNvSpPr>
          <p:nvPr>
            <p:ph type="body" idx="1"/>
          </p:nvPr>
        </p:nvSpPr>
        <p:spPr>
          <a:xfrm>
            <a:off x="228600" y="1481326"/>
            <a:ext cx="8302752" cy="4919473"/>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7" name="Picture 16">
            <a:extLst>
              <a:ext uri="{FF2B5EF4-FFF2-40B4-BE49-F238E27FC236}">
                <a16:creationId xmlns:a16="http://schemas.microsoft.com/office/drawing/2014/main" id="{BABF5F52-A8D2-754D-944B-F5D6B602570B}"/>
              </a:ext>
            </a:extLst>
          </p:cNvPr>
          <p:cNvPicPr>
            <a:picLocks noChangeAspect="1"/>
          </p:cNvPicPr>
          <p:nvPr userDrawn="1"/>
        </p:nvPicPr>
        <p:blipFill rotWithShape="1">
          <a:blip r:embed="rId2"/>
          <a:srcRect t="19354"/>
          <a:stretch/>
        </p:blipFill>
        <p:spPr>
          <a:xfrm>
            <a:off x="8759952" y="0"/>
            <a:ext cx="3319272" cy="6583680"/>
          </a:xfrm>
          <a:prstGeom prst="rect">
            <a:avLst/>
          </a:prstGeom>
        </p:spPr>
      </p:pic>
      <p:sp>
        <p:nvSpPr>
          <p:cNvPr id="18" name="Text Placeholder 4">
            <a:extLst>
              <a:ext uri="{FF2B5EF4-FFF2-40B4-BE49-F238E27FC236}">
                <a16:creationId xmlns:a16="http://schemas.microsoft.com/office/drawing/2014/main" id="{518B92C7-AF19-E44C-BCD9-226B34F29317}"/>
              </a:ext>
            </a:extLst>
          </p:cNvPr>
          <p:cNvSpPr>
            <a:spLocks noGrp="1"/>
          </p:cNvSpPr>
          <p:nvPr>
            <p:ph type="body" sz="quarter" idx="13"/>
          </p:nvPr>
        </p:nvSpPr>
        <p:spPr>
          <a:xfrm>
            <a:off x="8988552" y="462011"/>
            <a:ext cx="2862072" cy="5394960"/>
          </a:xfrm>
        </p:spPr>
        <p:txBody>
          <a:bodyPr anchor="ctr">
            <a:noAutofit/>
          </a:bodyPr>
          <a:lstStyle>
            <a:lvl1pPr marL="6350" indent="0" algn="ctr">
              <a:buClr>
                <a:schemeClr val="tx1">
                  <a:lumMod val="65000"/>
                  <a:lumOff val="35000"/>
                </a:schemeClr>
              </a:buClr>
              <a:buNone/>
              <a:tabLst/>
              <a:defRPr sz="2800">
                <a:solidFill>
                  <a:schemeClr val="bg1"/>
                </a:solidFill>
              </a:defRPr>
            </a:lvl1pPr>
            <a:lvl2pPr marL="6350" indent="0" algn="ctr">
              <a:buClr>
                <a:schemeClr val="tx1">
                  <a:lumMod val="65000"/>
                  <a:lumOff val="35000"/>
                </a:schemeClr>
              </a:buClr>
              <a:buNone/>
              <a:tabLst/>
              <a:defRPr sz="2400"/>
            </a:lvl2pPr>
            <a:lvl3pPr marL="6350" indent="0" algn="ctr">
              <a:buClr>
                <a:schemeClr val="tx1">
                  <a:lumMod val="65000"/>
                  <a:lumOff val="35000"/>
                </a:schemeClr>
              </a:buClr>
              <a:buNone/>
              <a:tabLst/>
              <a:defRPr sz="2400"/>
            </a:lvl3pPr>
            <a:lvl4pPr marL="6350" indent="0" algn="ctr">
              <a:buClr>
                <a:schemeClr val="tx1">
                  <a:lumMod val="65000"/>
                  <a:lumOff val="35000"/>
                </a:schemeClr>
              </a:buClr>
              <a:buNone/>
              <a:tabLst/>
              <a:defRPr sz="2400"/>
            </a:lvl4pPr>
            <a:lvl5pPr marL="6350" indent="0" algn="ctr">
              <a:buClr>
                <a:schemeClr val="tx1">
                  <a:lumMod val="65000"/>
                  <a:lumOff val="35000"/>
                </a:schemeClr>
              </a:buClr>
              <a:buNone/>
              <a:tabLst/>
              <a:defRPr sz="2400"/>
            </a:lvl5pPr>
          </a:lstStyle>
          <a:p>
            <a:pPr lvl="0"/>
            <a:r>
              <a:rPr lang="en-US" dirty="0"/>
              <a:t>Edit Master text styles</a:t>
            </a:r>
          </a:p>
        </p:txBody>
      </p:sp>
      <p:pic>
        <p:nvPicPr>
          <p:cNvPr id="19" name="Picture 18">
            <a:extLst>
              <a:ext uri="{FF2B5EF4-FFF2-40B4-BE49-F238E27FC236}">
                <a16:creationId xmlns:a16="http://schemas.microsoft.com/office/drawing/2014/main" id="{81E91AB5-B60A-8E4F-93E9-5EA424146140}"/>
              </a:ext>
            </a:extLst>
          </p:cNvPr>
          <p:cNvPicPr>
            <a:picLocks noChangeAspect="1"/>
          </p:cNvPicPr>
          <p:nvPr userDrawn="1"/>
        </p:nvPicPr>
        <p:blipFill>
          <a:blip r:embed="rId3"/>
          <a:stretch>
            <a:fillRect/>
          </a:stretch>
        </p:blipFill>
        <p:spPr>
          <a:xfrm>
            <a:off x="10771632" y="5916168"/>
            <a:ext cx="1185656" cy="594360"/>
          </a:xfrm>
          <a:prstGeom prst="rect">
            <a:avLst/>
          </a:prstGeom>
        </p:spPr>
      </p:pic>
    </p:spTree>
    <p:extLst>
      <p:ext uri="{BB962C8B-B14F-4D97-AF65-F5344CB8AC3E}">
        <p14:creationId xmlns:p14="http://schemas.microsoft.com/office/powerpoint/2010/main" val="21300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GRP: Content, Sidebar - No Hexes - Logo LEF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016B773-2628-1E41-8161-B69E77000A48}"/>
              </a:ext>
            </a:extLst>
          </p:cNvPr>
          <p:cNvSpPr/>
          <p:nvPr userDrawn="1"/>
        </p:nvSpPr>
        <p:spPr>
          <a:xfrm>
            <a:off x="0" y="1028701"/>
            <a:ext cx="12192000" cy="274320"/>
          </a:xfrm>
          <a:prstGeom prst="rect">
            <a:avLst/>
          </a:prstGeom>
          <a:solidFill>
            <a:srgbClr val="003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4">
            <a:extLst>
              <a:ext uri="{FF2B5EF4-FFF2-40B4-BE49-F238E27FC236}">
                <a16:creationId xmlns:a16="http://schemas.microsoft.com/office/drawing/2014/main" id="{0FCF0BFC-A703-D741-98AE-6E95949BF41F}"/>
              </a:ext>
            </a:extLst>
          </p:cNvPr>
          <p:cNvSpPr>
            <a:spLocks noGrp="1"/>
          </p:cNvSpPr>
          <p:nvPr>
            <p:ph type="body" sz="quarter" idx="14"/>
          </p:nvPr>
        </p:nvSpPr>
        <p:spPr>
          <a:xfrm>
            <a:off x="228600" y="1033271"/>
            <a:ext cx="8302752" cy="274320"/>
          </a:xfrm>
          <a:noFill/>
        </p:spPr>
        <p:txBody>
          <a:bodyPr lIns="0" tIns="27432" anchor="ctr">
            <a:noAutofit/>
          </a:bodyPr>
          <a:lstStyle>
            <a:lvl1pPr marL="0" indent="0">
              <a:buNone/>
              <a:defRPr sz="1600" cap="all" baseline="0">
                <a:solidFill>
                  <a:schemeClr val="bg1"/>
                </a:solidFill>
              </a:defRPr>
            </a:lvl1pPr>
          </a:lstStyle>
          <a:p>
            <a:pPr lvl="0"/>
            <a:endParaRPr lang="en-US" dirty="0"/>
          </a:p>
        </p:txBody>
      </p:sp>
      <p:sp>
        <p:nvSpPr>
          <p:cNvPr id="7" name="Title 6">
            <a:extLst>
              <a:ext uri="{FF2B5EF4-FFF2-40B4-BE49-F238E27FC236}">
                <a16:creationId xmlns:a16="http://schemas.microsoft.com/office/drawing/2014/main" id="{B3F9CB25-AC12-4A43-B6B6-1B2000ACCAD4}"/>
              </a:ext>
            </a:extLst>
          </p:cNvPr>
          <p:cNvSpPr>
            <a:spLocks noGrp="1"/>
          </p:cNvSpPr>
          <p:nvPr>
            <p:ph type="title"/>
          </p:nvPr>
        </p:nvSpPr>
        <p:spPr>
          <a:xfrm>
            <a:off x="228600" y="0"/>
            <a:ext cx="8302752" cy="1033271"/>
          </a:xfrm>
        </p:spPr>
        <p:txBody>
          <a:bodyPr>
            <a:noAutofit/>
          </a:bodyPr>
          <a:lstStyle/>
          <a:p>
            <a:r>
              <a:rPr lang="en-US" dirty="0"/>
              <a:t>Click to edit Master title style</a:t>
            </a:r>
          </a:p>
        </p:txBody>
      </p:sp>
      <p:sp>
        <p:nvSpPr>
          <p:cNvPr id="8" name="Date Placeholder 7">
            <a:extLst>
              <a:ext uri="{FF2B5EF4-FFF2-40B4-BE49-F238E27FC236}">
                <a16:creationId xmlns:a16="http://schemas.microsoft.com/office/drawing/2014/main" id="{2F598672-AA95-934E-811A-9D05A85F43CC}"/>
              </a:ext>
            </a:extLst>
          </p:cNvPr>
          <p:cNvSpPr>
            <a:spLocks noGrp="1"/>
          </p:cNvSpPr>
          <p:nvPr>
            <p:ph type="dt" sz="half" idx="10"/>
          </p:nvPr>
        </p:nvSpPr>
        <p:spPr/>
        <p:txBody>
          <a:bodyPr/>
          <a:lstStyle/>
          <a:p>
            <a:r>
              <a:rPr lang="en-US"/>
              <a:t>OCTOBER 2018</a:t>
            </a:r>
            <a:endParaRPr lang="en-US" dirty="0"/>
          </a:p>
        </p:txBody>
      </p:sp>
      <p:sp>
        <p:nvSpPr>
          <p:cNvPr id="9" name="Footer Placeholder 8">
            <a:extLst>
              <a:ext uri="{FF2B5EF4-FFF2-40B4-BE49-F238E27FC236}">
                <a16:creationId xmlns:a16="http://schemas.microsoft.com/office/drawing/2014/main" id="{05DC6D38-0A01-F642-B69D-1CE41160BE26}"/>
              </a:ext>
            </a:extLst>
          </p:cNvPr>
          <p:cNvSpPr>
            <a:spLocks noGrp="1"/>
          </p:cNvSpPr>
          <p:nvPr>
            <p:ph type="ftr" sz="quarter" idx="11"/>
          </p:nvPr>
        </p:nvSpPr>
        <p:spPr/>
        <p:txBody>
          <a:bodyPr/>
          <a:lstStyle/>
          <a:p>
            <a:r>
              <a:rPr lang="en-US"/>
              <a:t>ADVANCING INNOVATIVE THERAPIES FOR NEUROLOGICAL DISEASES</a:t>
            </a:r>
            <a:endParaRPr lang="en-US" dirty="0"/>
          </a:p>
        </p:txBody>
      </p:sp>
      <p:sp>
        <p:nvSpPr>
          <p:cNvPr id="10" name="Slide Number Placeholder 9">
            <a:extLst>
              <a:ext uri="{FF2B5EF4-FFF2-40B4-BE49-F238E27FC236}">
                <a16:creationId xmlns:a16="http://schemas.microsoft.com/office/drawing/2014/main" id="{464F391B-80BB-5A4F-BDA0-EA461BEC9C00}"/>
              </a:ext>
            </a:extLst>
          </p:cNvPr>
          <p:cNvSpPr>
            <a:spLocks noGrp="1"/>
          </p:cNvSpPr>
          <p:nvPr>
            <p:ph type="sldNum" sz="quarter" idx="12"/>
          </p:nvPr>
        </p:nvSpPr>
        <p:spPr/>
        <p:txBody>
          <a:bodyPr/>
          <a:lstStyle/>
          <a:p>
            <a:fld id="{645E0EEC-E83C-0A4C-86AF-39D316145CD3}" type="slidenum">
              <a:rPr lang="en-US" smtClean="0"/>
              <a:pPr/>
              <a:t>‹#›</a:t>
            </a:fld>
            <a:endParaRPr lang="en-US" dirty="0"/>
          </a:p>
        </p:txBody>
      </p:sp>
      <p:sp>
        <p:nvSpPr>
          <p:cNvPr id="11" name="Text Placeholder 2">
            <a:extLst>
              <a:ext uri="{FF2B5EF4-FFF2-40B4-BE49-F238E27FC236}">
                <a16:creationId xmlns:a16="http://schemas.microsoft.com/office/drawing/2014/main" id="{2F3A1677-D5FD-6F4F-982B-D234B3676989}"/>
              </a:ext>
            </a:extLst>
          </p:cNvPr>
          <p:cNvSpPr>
            <a:spLocks noGrp="1"/>
          </p:cNvSpPr>
          <p:nvPr>
            <p:ph type="body" idx="1"/>
          </p:nvPr>
        </p:nvSpPr>
        <p:spPr>
          <a:xfrm>
            <a:off x="228600" y="1481326"/>
            <a:ext cx="8302752" cy="4919473"/>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a:extLst>
              <a:ext uri="{FF2B5EF4-FFF2-40B4-BE49-F238E27FC236}">
                <a16:creationId xmlns:a16="http://schemas.microsoft.com/office/drawing/2014/main" id="{584A7BAC-476C-C249-B710-071E24455FD0}"/>
              </a:ext>
            </a:extLst>
          </p:cNvPr>
          <p:cNvPicPr>
            <a:picLocks noChangeAspect="1"/>
          </p:cNvPicPr>
          <p:nvPr userDrawn="1"/>
        </p:nvPicPr>
        <p:blipFill>
          <a:blip r:embed="rId2"/>
          <a:stretch>
            <a:fillRect/>
          </a:stretch>
        </p:blipFill>
        <p:spPr>
          <a:xfrm>
            <a:off x="228600" y="5915569"/>
            <a:ext cx="1188720" cy="596422"/>
          </a:xfrm>
          <a:prstGeom prst="rect">
            <a:avLst/>
          </a:prstGeom>
        </p:spPr>
      </p:pic>
      <p:pic>
        <p:nvPicPr>
          <p:cNvPr id="17" name="Picture 16">
            <a:extLst>
              <a:ext uri="{FF2B5EF4-FFF2-40B4-BE49-F238E27FC236}">
                <a16:creationId xmlns:a16="http://schemas.microsoft.com/office/drawing/2014/main" id="{A6CB429D-1CED-8744-B4C2-7BD7F14D88F2}"/>
              </a:ext>
            </a:extLst>
          </p:cNvPr>
          <p:cNvPicPr>
            <a:picLocks noChangeAspect="1"/>
          </p:cNvPicPr>
          <p:nvPr userDrawn="1"/>
        </p:nvPicPr>
        <p:blipFill rotWithShape="1">
          <a:blip r:embed="rId3"/>
          <a:srcRect t="19354"/>
          <a:stretch/>
        </p:blipFill>
        <p:spPr>
          <a:xfrm>
            <a:off x="8759952" y="0"/>
            <a:ext cx="3319272" cy="6583680"/>
          </a:xfrm>
          <a:prstGeom prst="rect">
            <a:avLst/>
          </a:prstGeom>
        </p:spPr>
      </p:pic>
      <p:sp>
        <p:nvSpPr>
          <p:cNvPr id="18" name="Text Placeholder 4">
            <a:extLst>
              <a:ext uri="{FF2B5EF4-FFF2-40B4-BE49-F238E27FC236}">
                <a16:creationId xmlns:a16="http://schemas.microsoft.com/office/drawing/2014/main" id="{4D30CD79-8DCA-564E-A4E0-307808FFC248}"/>
              </a:ext>
            </a:extLst>
          </p:cNvPr>
          <p:cNvSpPr>
            <a:spLocks noGrp="1"/>
          </p:cNvSpPr>
          <p:nvPr>
            <p:ph type="body" sz="quarter" idx="13"/>
          </p:nvPr>
        </p:nvSpPr>
        <p:spPr>
          <a:xfrm>
            <a:off x="8988552" y="462011"/>
            <a:ext cx="2862072" cy="5938788"/>
          </a:xfrm>
        </p:spPr>
        <p:txBody>
          <a:bodyPr anchor="ctr">
            <a:noAutofit/>
          </a:bodyPr>
          <a:lstStyle>
            <a:lvl1pPr marL="6350" indent="0" algn="ctr">
              <a:buClr>
                <a:schemeClr val="tx1">
                  <a:lumMod val="65000"/>
                  <a:lumOff val="35000"/>
                </a:schemeClr>
              </a:buClr>
              <a:buNone/>
              <a:tabLst/>
              <a:defRPr sz="2800">
                <a:solidFill>
                  <a:schemeClr val="bg1"/>
                </a:solidFill>
              </a:defRPr>
            </a:lvl1pPr>
            <a:lvl2pPr marL="6350" indent="0" algn="ctr">
              <a:buClr>
                <a:schemeClr val="tx1">
                  <a:lumMod val="65000"/>
                  <a:lumOff val="35000"/>
                </a:schemeClr>
              </a:buClr>
              <a:buNone/>
              <a:tabLst/>
              <a:defRPr sz="2400"/>
            </a:lvl2pPr>
            <a:lvl3pPr marL="6350" indent="0" algn="ctr">
              <a:buClr>
                <a:schemeClr val="tx1">
                  <a:lumMod val="65000"/>
                  <a:lumOff val="35000"/>
                </a:schemeClr>
              </a:buClr>
              <a:buNone/>
              <a:tabLst/>
              <a:defRPr sz="2400"/>
            </a:lvl3pPr>
            <a:lvl4pPr marL="6350" indent="0" algn="ctr">
              <a:buClr>
                <a:schemeClr val="tx1">
                  <a:lumMod val="65000"/>
                  <a:lumOff val="35000"/>
                </a:schemeClr>
              </a:buClr>
              <a:buNone/>
              <a:tabLst/>
              <a:defRPr sz="2400"/>
            </a:lvl4pPr>
            <a:lvl5pPr marL="6350" indent="0" algn="ctr">
              <a:buClr>
                <a:schemeClr val="tx1">
                  <a:lumMod val="65000"/>
                  <a:lumOff val="35000"/>
                </a:schemeClr>
              </a:buClr>
              <a:buNone/>
              <a:tabLst/>
              <a:defRPr sz="2400"/>
            </a:lvl5pPr>
          </a:lstStyle>
          <a:p>
            <a:pPr lvl="0"/>
            <a:r>
              <a:rPr lang="en-US" dirty="0"/>
              <a:t>Edit Master text styles</a:t>
            </a:r>
          </a:p>
        </p:txBody>
      </p:sp>
    </p:spTree>
    <p:extLst>
      <p:ext uri="{BB962C8B-B14F-4D97-AF65-F5344CB8AC3E}">
        <p14:creationId xmlns:p14="http://schemas.microsoft.com/office/powerpoint/2010/main" val="2899345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 Rimegepa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BC299E-65DF-834B-B0F9-17392764F2F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5486400"/>
          </a:xfrm>
          <a:prstGeom prst="rect">
            <a:avLst/>
          </a:prstGeom>
        </p:spPr>
      </p:pic>
      <p:sp>
        <p:nvSpPr>
          <p:cNvPr id="8" name="Rectangle 7">
            <a:extLst>
              <a:ext uri="{FF2B5EF4-FFF2-40B4-BE49-F238E27FC236}">
                <a16:creationId xmlns:a16="http://schemas.microsoft.com/office/drawing/2014/main" id="{275A0B49-CCEE-A042-B00D-5C31D4D19408}"/>
              </a:ext>
            </a:extLst>
          </p:cNvPr>
          <p:cNvSpPr/>
          <p:nvPr userDrawn="1"/>
        </p:nvSpPr>
        <p:spPr>
          <a:xfrm rot="5400000">
            <a:off x="6204202" y="-502922"/>
            <a:ext cx="5486400" cy="6492244"/>
          </a:xfrm>
          <a:prstGeom prst="rect">
            <a:avLst/>
          </a:prstGeom>
          <a:gradFill>
            <a:gsLst>
              <a:gs pos="30000">
                <a:srgbClr val="F8FEFF"/>
              </a:gs>
              <a:gs pos="0">
                <a:schemeClr val="bg1"/>
              </a:gs>
              <a:gs pos="99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A992853-D290-BC4C-ADBB-6EF8F5B48693}"/>
              </a:ext>
            </a:extLst>
          </p:cNvPr>
          <p:cNvPicPr>
            <a:picLocks noChangeAspect="1"/>
          </p:cNvPicPr>
          <p:nvPr userDrawn="1"/>
        </p:nvPicPr>
        <p:blipFill rotWithShape="1">
          <a:blip r:embed="rId3">
            <a:alphaModFix amt="25000"/>
          </a:blip>
          <a:srcRect l="2002"/>
          <a:stretch/>
        </p:blipFill>
        <p:spPr>
          <a:xfrm rot="10800000">
            <a:off x="8415578" y="1966247"/>
            <a:ext cx="3773373" cy="3863053"/>
          </a:xfrm>
          <a:prstGeom prst="rect">
            <a:avLst/>
          </a:prstGeom>
        </p:spPr>
      </p:pic>
      <p:sp>
        <p:nvSpPr>
          <p:cNvPr id="15" name="Rectangle 14">
            <a:extLst>
              <a:ext uri="{FF2B5EF4-FFF2-40B4-BE49-F238E27FC236}">
                <a16:creationId xmlns:a16="http://schemas.microsoft.com/office/drawing/2014/main" id="{12BC5EAC-4602-2A4F-8650-B1B0F9FCBA6E}"/>
              </a:ext>
            </a:extLst>
          </p:cNvPr>
          <p:cNvSpPr/>
          <p:nvPr userDrawn="1"/>
        </p:nvSpPr>
        <p:spPr>
          <a:xfrm>
            <a:off x="0" y="5486400"/>
            <a:ext cx="12192000" cy="1371600"/>
          </a:xfrm>
          <a:prstGeom prst="rect">
            <a:avLst/>
          </a:prstGeom>
          <a:solidFill>
            <a:srgbClr val="003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351B3E4B-1C92-4B4F-ABD8-DE12B170B0F0}"/>
              </a:ext>
            </a:extLst>
          </p:cNvPr>
          <p:cNvPicPr>
            <a:picLocks/>
          </p:cNvPicPr>
          <p:nvPr userDrawn="1"/>
        </p:nvPicPr>
        <p:blipFill>
          <a:blip r:embed="rId4" cstate="email">
            <a:extLst>
              <a:ext uri="{28A0092B-C50C-407E-A947-70E740481C1C}">
                <a14:useLocalDpi xmlns:a14="http://schemas.microsoft.com/office/drawing/2010/main"/>
              </a:ext>
            </a:extLst>
          </a:blip>
          <a:stretch>
            <a:fillRect/>
          </a:stretch>
        </p:blipFill>
        <p:spPr>
          <a:xfrm>
            <a:off x="0" y="5486400"/>
            <a:ext cx="12192000" cy="182880"/>
          </a:xfrm>
          <a:prstGeom prst="rect">
            <a:avLst/>
          </a:prstGeom>
        </p:spPr>
      </p:pic>
      <p:pic>
        <p:nvPicPr>
          <p:cNvPr id="11" name="Picture 10">
            <a:extLst>
              <a:ext uri="{FF2B5EF4-FFF2-40B4-BE49-F238E27FC236}">
                <a16:creationId xmlns:a16="http://schemas.microsoft.com/office/drawing/2014/main" id="{14277967-7AEA-B441-B337-15A728FED0F8}"/>
              </a:ext>
            </a:extLst>
          </p:cNvPr>
          <p:cNvPicPr>
            <a:picLocks noChangeAspect="1"/>
          </p:cNvPicPr>
          <p:nvPr userDrawn="1"/>
        </p:nvPicPr>
        <p:blipFill>
          <a:blip r:embed="rId5"/>
          <a:stretch>
            <a:fillRect/>
          </a:stretch>
        </p:blipFill>
        <p:spPr>
          <a:xfrm>
            <a:off x="8947402" y="689859"/>
            <a:ext cx="2551465" cy="1280160"/>
          </a:xfrm>
          <a:prstGeom prst="rect">
            <a:avLst/>
          </a:prstGeom>
          <a:effectLst>
            <a:glow rad="1905000">
              <a:schemeClr val="bg1">
                <a:alpha val="54000"/>
              </a:schemeClr>
            </a:glow>
          </a:effectLst>
        </p:spPr>
      </p:pic>
      <p:sp>
        <p:nvSpPr>
          <p:cNvPr id="28" name="Text Placeholder 27">
            <a:extLst>
              <a:ext uri="{FF2B5EF4-FFF2-40B4-BE49-F238E27FC236}">
                <a16:creationId xmlns:a16="http://schemas.microsoft.com/office/drawing/2014/main" id="{E147B327-2CE3-AB49-AC6E-D00D172B52F3}"/>
              </a:ext>
            </a:extLst>
          </p:cNvPr>
          <p:cNvSpPr>
            <a:spLocks noGrp="1"/>
          </p:cNvSpPr>
          <p:nvPr>
            <p:ph type="body" sz="quarter" idx="10" hasCustomPrompt="1"/>
          </p:nvPr>
        </p:nvSpPr>
        <p:spPr>
          <a:xfrm>
            <a:off x="685800" y="5486400"/>
            <a:ext cx="11164824" cy="1028700"/>
          </a:xfrm>
        </p:spPr>
        <p:txBody>
          <a:bodyPr anchor="ctr">
            <a:noAutofit/>
          </a:bodyPr>
          <a:lstStyle>
            <a:lvl1pPr marL="0" indent="0">
              <a:buNone/>
              <a:defRPr sz="3200">
                <a:solidFill>
                  <a:schemeClr val="bg1"/>
                </a:solidFill>
              </a:defRPr>
            </a:lvl1pPr>
          </a:lstStyle>
          <a:p>
            <a:pPr lvl="0"/>
            <a:r>
              <a:rPr lang="en-US" dirty="0"/>
              <a:t>Click to add title</a:t>
            </a:r>
          </a:p>
        </p:txBody>
      </p:sp>
      <p:sp>
        <p:nvSpPr>
          <p:cNvPr id="7" name="Rectangle 6">
            <a:extLst>
              <a:ext uri="{FF2B5EF4-FFF2-40B4-BE49-F238E27FC236}">
                <a16:creationId xmlns:a16="http://schemas.microsoft.com/office/drawing/2014/main" id="{75B3B1CF-4CE5-B04A-93D1-B8B1765B4811}"/>
              </a:ext>
            </a:extLst>
          </p:cNvPr>
          <p:cNvSpPr/>
          <p:nvPr userDrawn="1"/>
        </p:nvSpPr>
        <p:spPr>
          <a:xfrm>
            <a:off x="344424" y="342900"/>
            <a:ext cx="11503152" cy="6172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4807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GRP: Content, Sidebar - No Hexes - NO Logo">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016B773-2628-1E41-8161-B69E77000A48}"/>
              </a:ext>
            </a:extLst>
          </p:cNvPr>
          <p:cNvSpPr/>
          <p:nvPr userDrawn="1"/>
        </p:nvSpPr>
        <p:spPr>
          <a:xfrm>
            <a:off x="0" y="1028701"/>
            <a:ext cx="12192000" cy="274320"/>
          </a:xfrm>
          <a:prstGeom prst="rect">
            <a:avLst/>
          </a:prstGeom>
          <a:solidFill>
            <a:srgbClr val="003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4">
            <a:extLst>
              <a:ext uri="{FF2B5EF4-FFF2-40B4-BE49-F238E27FC236}">
                <a16:creationId xmlns:a16="http://schemas.microsoft.com/office/drawing/2014/main" id="{0FCF0BFC-A703-D741-98AE-6E95949BF41F}"/>
              </a:ext>
            </a:extLst>
          </p:cNvPr>
          <p:cNvSpPr>
            <a:spLocks noGrp="1"/>
          </p:cNvSpPr>
          <p:nvPr>
            <p:ph type="body" sz="quarter" idx="14"/>
          </p:nvPr>
        </p:nvSpPr>
        <p:spPr>
          <a:xfrm>
            <a:off x="228600" y="1033271"/>
            <a:ext cx="8302752" cy="274320"/>
          </a:xfrm>
          <a:noFill/>
        </p:spPr>
        <p:txBody>
          <a:bodyPr lIns="0" tIns="27432" anchor="ctr">
            <a:noAutofit/>
          </a:bodyPr>
          <a:lstStyle>
            <a:lvl1pPr marL="0" indent="0">
              <a:buNone/>
              <a:defRPr sz="1600" cap="all" baseline="0">
                <a:solidFill>
                  <a:schemeClr val="bg1"/>
                </a:solidFill>
              </a:defRPr>
            </a:lvl1pPr>
          </a:lstStyle>
          <a:p>
            <a:pPr lvl="0"/>
            <a:endParaRPr lang="en-US" dirty="0"/>
          </a:p>
        </p:txBody>
      </p:sp>
      <p:sp>
        <p:nvSpPr>
          <p:cNvPr id="7" name="Title 6">
            <a:extLst>
              <a:ext uri="{FF2B5EF4-FFF2-40B4-BE49-F238E27FC236}">
                <a16:creationId xmlns:a16="http://schemas.microsoft.com/office/drawing/2014/main" id="{B3F9CB25-AC12-4A43-B6B6-1B2000ACCAD4}"/>
              </a:ext>
            </a:extLst>
          </p:cNvPr>
          <p:cNvSpPr>
            <a:spLocks noGrp="1"/>
          </p:cNvSpPr>
          <p:nvPr>
            <p:ph type="title"/>
          </p:nvPr>
        </p:nvSpPr>
        <p:spPr>
          <a:xfrm>
            <a:off x="228600" y="0"/>
            <a:ext cx="8302752" cy="1033271"/>
          </a:xfrm>
        </p:spPr>
        <p:txBody>
          <a:bodyPr>
            <a:noAutofit/>
          </a:bodyPr>
          <a:lstStyle/>
          <a:p>
            <a:r>
              <a:rPr lang="en-US" dirty="0"/>
              <a:t>Click to edit Master title style</a:t>
            </a:r>
          </a:p>
        </p:txBody>
      </p:sp>
      <p:sp>
        <p:nvSpPr>
          <p:cNvPr id="8" name="Date Placeholder 7">
            <a:extLst>
              <a:ext uri="{FF2B5EF4-FFF2-40B4-BE49-F238E27FC236}">
                <a16:creationId xmlns:a16="http://schemas.microsoft.com/office/drawing/2014/main" id="{2F598672-AA95-934E-811A-9D05A85F43CC}"/>
              </a:ext>
            </a:extLst>
          </p:cNvPr>
          <p:cNvSpPr>
            <a:spLocks noGrp="1"/>
          </p:cNvSpPr>
          <p:nvPr>
            <p:ph type="dt" sz="half" idx="10"/>
          </p:nvPr>
        </p:nvSpPr>
        <p:spPr/>
        <p:txBody>
          <a:bodyPr/>
          <a:lstStyle/>
          <a:p>
            <a:r>
              <a:rPr lang="en-US"/>
              <a:t>OCTOBER 2018</a:t>
            </a:r>
            <a:endParaRPr lang="en-US" dirty="0"/>
          </a:p>
        </p:txBody>
      </p:sp>
      <p:sp>
        <p:nvSpPr>
          <p:cNvPr id="9" name="Footer Placeholder 8">
            <a:extLst>
              <a:ext uri="{FF2B5EF4-FFF2-40B4-BE49-F238E27FC236}">
                <a16:creationId xmlns:a16="http://schemas.microsoft.com/office/drawing/2014/main" id="{05DC6D38-0A01-F642-B69D-1CE41160BE26}"/>
              </a:ext>
            </a:extLst>
          </p:cNvPr>
          <p:cNvSpPr>
            <a:spLocks noGrp="1"/>
          </p:cNvSpPr>
          <p:nvPr>
            <p:ph type="ftr" sz="quarter" idx="11"/>
          </p:nvPr>
        </p:nvSpPr>
        <p:spPr/>
        <p:txBody>
          <a:bodyPr/>
          <a:lstStyle/>
          <a:p>
            <a:r>
              <a:rPr lang="en-US"/>
              <a:t>ADVANCING INNOVATIVE THERAPIES FOR NEUROLOGICAL DISEASES</a:t>
            </a:r>
            <a:endParaRPr lang="en-US" dirty="0"/>
          </a:p>
        </p:txBody>
      </p:sp>
      <p:sp>
        <p:nvSpPr>
          <p:cNvPr id="10" name="Slide Number Placeholder 9">
            <a:extLst>
              <a:ext uri="{FF2B5EF4-FFF2-40B4-BE49-F238E27FC236}">
                <a16:creationId xmlns:a16="http://schemas.microsoft.com/office/drawing/2014/main" id="{464F391B-80BB-5A4F-BDA0-EA461BEC9C00}"/>
              </a:ext>
            </a:extLst>
          </p:cNvPr>
          <p:cNvSpPr>
            <a:spLocks noGrp="1"/>
          </p:cNvSpPr>
          <p:nvPr>
            <p:ph type="sldNum" sz="quarter" idx="12"/>
          </p:nvPr>
        </p:nvSpPr>
        <p:spPr/>
        <p:txBody>
          <a:bodyPr/>
          <a:lstStyle/>
          <a:p>
            <a:fld id="{645E0EEC-E83C-0A4C-86AF-39D316145CD3}" type="slidenum">
              <a:rPr lang="en-US" smtClean="0"/>
              <a:pPr/>
              <a:t>‹#›</a:t>
            </a:fld>
            <a:endParaRPr lang="en-US" dirty="0"/>
          </a:p>
        </p:txBody>
      </p:sp>
      <p:sp>
        <p:nvSpPr>
          <p:cNvPr id="11" name="Text Placeholder 2">
            <a:extLst>
              <a:ext uri="{FF2B5EF4-FFF2-40B4-BE49-F238E27FC236}">
                <a16:creationId xmlns:a16="http://schemas.microsoft.com/office/drawing/2014/main" id="{2F3A1677-D5FD-6F4F-982B-D234B3676989}"/>
              </a:ext>
            </a:extLst>
          </p:cNvPr>
          <p:cNvSpPr>
            <a:spLocks noGrp="1"/>
          </p:cNvSpPr>
          <p:nvPr>
            <p:ph type="body" idx="1"/>
          </p:nvPr>
        </p:nvSpPr>
        <p:spPr>
          <a:xfrm>
            <a:off x="228600" y="1481326"/>
            <a:ext cx="8302752" cy="4919473"/>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7" name="Picture 16">
            <a:extLst>
              <a:ext uri="{FF2B5EF4-FFF2-40B4-BE49-F238E27FC236}">
                <a16:creationId xmlns:a16="http://schemas.microsoft.com/office/drawing/2014/main" id="{A6CB429D-1CED-8744-B4C2-7BD7F14D88F2}"/>
              </a:ext>
            </a:extLst>
          </p:cNvPr>
          <p:cNvPicPr>
            <a:picLocks noChangeAspect="1"/>
          </p:cNvPicPr>
          <p:nvPr userDrawn="1"/>
        </p:nvPicPr>
        <p:blipFill rotWithShape="1">
          <a:blip r:embed="rId2"/>
          <a:srcRect t="19354"/>
          <a:stretch/>
        </p:blipFill>
        <p:spPr>
          <a:xfrm>
            <a:off x="8759952" y="0"/>
            <a:ext cx="3319272" cy="6583680"/>
          </a:xfrm>
          <a:prstGeom prst="rect">
            <a:avLst/>
          </a:prstGeom>
        </p:spPr>
      </p:pic>
      <p:sp>
        <p:nvSpPr>
          <p:cNvPr id="18" name="Text Placeholder 4">
            <a:extLst>
              <a:ext uri="{FF2B5EF4-FFF2-40B4-BE49-F238E27FC236}">
                <a16:creationId xmlns:a16="http://schemas.microsoft.com/office/drawing/2014/main" id="{4D30CD79-8DCA-564E-A4E0-307808FFC248}"/>
              </a:ext>
            </a:extLst>
          </p:cNvPr>
          <p:cNvSpPr>
            <a:spLocks noGrp="1"/>
          </p:cNvSpPr>
          <p:nvPr>
            <p:ph type="body" sz="quarter" idx="13"/>
          </p:nvPr>
        </p:nvSpPr>
        <p:spPr>
          <a:xfrm>
            <a:off x="8988552" y="462011"/>
            <a:ext cx="2862072" cy="5938788"/>
          </a:xfrm>
        </p:spPr>
        <p:txBody>
          <a:bodyPr anchor="ctr">
            <a:noAutofit/>
          </a:bodyPr>
          <a:lstStyle>
            <a:lvl1pPr marL="6350" indent="0" algn="ctr">
              <a:buClr>
                <a:schemeClr val="tx1">
                  <a:lumMod val="65000"/>
                  <a:lumOff val="35000"/>
                </a:schemeClr>
              </a:buClr>
              <a:buNone/>
              <a:tabLst/>
              <a:defRPr sz="2800">
                <a:solidFill>
                  <a:schemeClr val="bg1"/>
                </a:solidFill>
              </a:defRPr>
            </a:lvl1pPr>
            <a:lvl2pPr marL="6350" indent="0" algn="ctr">
              <a:buClr>
                <a:schemeClr val="tx1">
                  <a:lumMod val="65000"/>
                  <a:lumOff val="35000"/>
                </a:schemeClr>
              </a:buClr>
              <a:buNone/>
              <a:tabLst/>
              <a:defRPr sz="2400"/>
            </a:lvl2pPr>
            <a:lvl3pPr marL="6350" indent="0" algn="ctr">
              <a:buClr>
                <a:schemeClr val="tx1">
                  <a:lumMod val="65000"/>
                  <a:lumOff val="35000"/>
                </a:schemeClr>
              </a:buClr>
              <a:buNone/>
              <a:tabLst/>
              <a:defRPr sz="2400"/>
            </a:lvl3pPr>
            <a:lvl4pPr marL="6350" indent="0" algn="ctr">
              <a:buClr>
                <a:schemeClr val="tx1">
                  <a:lumMod val="65000"/>
                  <a:lumOff val="35000"/>
                </a:schemeClr>
              </a:buClr>
              <a:buNone/>
              <a:tabLst/>
              <a:defRPr sz="2400"/>
            </a:lvl4pPr>
            <a:lvl5pPr marL="6350" indent="0" algn="ctr">
              <a:buClr>
                <a:schemeClr val="tx1">
                  <a:lumMod val="65000"/>
                  <a:lumOff val="35000"/>
                </a:schemeClr>
              </a:buClr>
              <a:buNone/>
              <a:tabLst/>
              <a:defRPr sz="2400"/>
            </a:lvl5pPr>
          </a:lstStyle>
          <a:p>
            <a:pPr lvl="0"/>
            <a:r>
              <a:rPr lang="en-US" dirty="0"/>
              <a:t>Edit Master text styles</a:t>
            </a:r>
          </a:p>
        </p:txBody>
      </p:sp>
    </p:spTree>
    <p:extLst>
      <p:ext uri="{BB962C8B-B14F-4D97-AF65-F5344CB8AC3E}">
        <p14:creationId xmlns:p14="http://schemas.microsoft.com/office/powerpoint/2010/main" val="303102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GRP: Title Only - L/R Hexes - Logo RIGH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0F84DBD-9DBF-7F41-8FE3-28A21DCAB5FA}"/>
              </a:ext>
            </a:extLst>
          </p:cNvPr>
          <p:cNvPicPr>
            <a:picLocks noChangeAspect="1"/>
          </p:cNvPicPr>
          <p:nvPr userDrawn="1"/>
        </p:nvPicPr>
        <p:blipFill rotWithShape="1">
          <a:blip r:embed="rId2">
            <a:alphaModFix amt="15000"/>
          </a:blip>
          <a:srcRect l="2002" t="7194"/>
          <a:stretch/>
        </p:blipFill>
        <p:spPr>
          <a:xfrm rot="10800000" flipV="1">
            <a:off x="10407805" y="0"/>
            <a:ext cx="1784195" cy="1695188"/>
          </a:xfrm>
          <a:prstGeom prst="rect">
            <a:avLst/>
          </a:prstGeom>
        </p:spPr>
      </p:pic>
      <p:sp>
        <p:nvSpPr>
          <p:cNvPr id="13" name="Rectangle 12">
            <a:extLst>
              <a:ext uri="{FF2B5EF4-FFF2-40B4-BE49-F238E27FC236}">
                <a16:creationId xmlns:a16="http://schemas.microsoft.com/office/drawing/2014/main" id="{82476759-B130-DD46-B2B1-FD541CB79680}"/>
              </a:ext>
            </a:extLst>
          </p:cNvPr>
          <p:cNvSpPr/>
          <p:nvPr userDrawn="1"/>
        </p:nvSpPr>
        <p:spPr>
          <a:xfrm>
            <a:off x="0" y="1028701"/>
            <a:ext cx="12192000" cy="274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4">
            <a:extLst>
              <a:ext uri="{FF2B5EF4-FFF2-40B4-BE49-F238E27FC236}">
                <a16:creationId xmlns:a16="http://schemas.microsoft.com/office/drawing/2014/main" id="{CE6B3D08-C499-1D4A-B710-234EC1AEA6ED}"/>
              </a:ext>
            </a:extLst>
          </p:cNvPr>
          <p:cNvSpPr>
            <a:spLocks noGrp="1"/>
          </p:cNvSpPr>
          <p:nvPr>
            <p:ph type="body" sz="quarter" idx="13"/>
          </p:nvPr>
        </p:nvSpPr>
        <p:spPr>
          <a:xfrm>
            <a:off x="228600" y="1033271"/>
            <a:ext cx="11731752" cy="274320"/>
          </a:xfrm>
          <a:noFill/>
        </p:spPr>
        <p:txBody>
          <a:bodyPr lIns="0" tIns="27432" anchor="ctr">
            <a:noAutofit/>
          </a:bodyPr>
          <a:lstStyle>
            <a:lvl1pPr marL="0" indent="0">
              <a:buNone/>
              <a:defRPr sz="1600" cap="all" baseline="0">
                <a:solidFill>
                  <a:schemeClr val="bg1"/>
                </a:solidFill>
              </a:defRPr>
            </a:lvl1pPr>
          </a:lstStyle>
          <a:p>
            <a:pPr lvl="0"/>
            <a:endParaRPr lang="en-US" dirty="0"/>
          </a:p>
        </p:txBody>
      </p:sp>
      <p:sp>
        <p:nvSpPr>
          <p:cNvPr id="8" name="Date Placeholder 7">
            <a:extLst>
              <a:ext uri="{FF2B5EF4-FFF2-40B4-BE49-F238E27FC236}">
                <a16:creationId xmlns:a16="http://schemas.microsoft.com/office/drawing/2014/main" id="{2F598672-AA95-934E-811A-9D05A85F43CC}"/>
              </a:ext>
            </a:extLst>
          </p:cNvPr>
          <p:cNvSpPr>
            <a:spLocks noGrp="1"/>
          </p:cNvSpPr>
          <p:nvPr>
            <p:ph type="dt" sz="half" idx="10"/>
          </p:nvPr>
        </p:nvSpPr>
        <p:spPr/>
        <p:txBody>
          <a:bodyPr/>
          <a:lstStyle/>
          <a:p>
            <a:r>
              <a:rPr lang="en-US"/>
              <a:t>OCTOBER 2018</a:t>
            </a:r>
            <a:endParaRPr lang="en-US" dirty="0"/>
          </a:p>
        </p:txBody>
      </p:sp>
      <p:sp>
        <p:nvSpPr>
          <p:cNvPr id="9" name="Footer Placeholder 8">
            <a:extLst>
              <a:ext uri="{FF2B5EF4-FFF2-40B4-BE49-F238E27FC236}">
                <a16:creationId xmlns:a16="http://schemas.microsoft.com/office/drawing/2014/main" id="{05DC6D38-0A01-F642-B69D-1CE41160BE26}"/>
              </a:ext>
            </a:extLst>
          </p:cNvPr>
          <p:cNvSpPr>
            <a:spLocks noGrp="1"/>
          </p:cNvSpPr>
          <p:nvPr>
            <p:ph type="ftr" sz="quarter" idx="11"/>
          </p:nvPr>
        </p:nvSpPr>
        <p:spPr/>
        <p:txBody>
          <a:bodyPr/>
          <a:lstStyle/>
          <a:p>
            <a:r>
              <a:rPr lang="en-US"/>
              <a:t>ADVANCING INNOVATIVE THERAPIES FOR NEUROLOGICAL DISEASES</a:t>
            </a:r>
            <a:endParaRPr lang="en-US" dirty="0"/>
          </a:p>
        </p:txBody>
      </p:sp>
      <p:sp>
        <p:nvSpPr>
          <p:cNvPr id="10" name="Slide Number Placeholder 9">
            <a:extLst>
              <a:ext uri="{FF2B5EF4-FFF2-40B4-BE49-F238E27FC236}">
                <a16:creationId xmlns:a16="http://schemas.microsoft.com/office/drawing/2014/main" id="{464F391B-80BB-5A4F-BDA0-EA461BEC9C00}"/>
              </a:ext>
            </a:extLst>
          </p:cNvPr>
          <p:cNvSpPr>
            <a:spLocks noGrp="1"/>
          </p:cNvSpPr>
          <p:nvPr>
            <p:ph type="sldNum" sz="quarter" idx="12"/>
          </p:nvPr>
        </p:nvSpPr>
        <p:spPr/>
        <p:txBody>
          <a:bodyPr/>
          <a:lstStyle/>
          <a:p>
            <a:fld id="{645E0EEC-E83C-0A4C-86AF-39D316145CD3}" type="slidenum">
              <a:rPr lang="en-US" smtClean="0"/>
              <a:pPr/>
              <a:t>‹#›</a:t>
            </a:fld>
            <a:endParaRPr lang="en-US" dirty="0"/>
          </a:p>
        </p:txBody>
      </p:sp>
      <p:sp>
        <p:nvSpPr>
          <p:cNvPr id="2" name="Title 1">
            <a:extLst>
              <a:ext uri="{FF2B5EF4-FFF2-40B4-BE49-F238E27FC236}">
                <a16:creationId xmlns:a16="http://schemas.microsoft.com/office/drawing/2014/main" id="{65FF862E-D75B-B74F-B760-6782D6186E37}"/>
              </a:ext>
            </a:extLst>
          </p:cNvPr>
          <p:cNvSpPr>
            <a:spLocks noGrp="1"/>
          </p:cNvSpPr>
          <p:nvPr>
            <p:ph type="title"/>
          </p:nvPr>
        </p:nvSpPr>
        <p:spPr>
          <a:xfrm>
            <a:off x="228600" y="0"/>
            <a:ext cx="11963400" cy="1033271"/>
          </a:xfrm>
        </p:spPr>
        <p:txBody>
          <a:bodyPr/>
          <a:lstStyle/>
          <a:p>
            <a:r>
              <a:rPr lang="en-US"/>
              <a:t>Click to edit Master title style</a:t>
            </a:r>
          </a:p>
        </p:txBody>
      </p:sp>
      <p:pic>
        <p:nvPicPr>
          <p:cNvPr id="11" name="Picture 10">
            <a:extLst>
              <a:ext uri="{FF2B5EF4-FFF2-40B4-BE49-F238E27FC236}">
                <a16:creationId xmlns:a16="http://schemas.microsoft.com/office/drawing/2014/main" id="{0B0D4658-0809-6640-B8DD-46578490C01E}"/>
              </a:ext>
            </a:extLst>
          </p:cNvPr>
          <p:cNvPicPr>
            <a:picLocks noChangeAspect="1"/>
          </p:cNvPicPr>
          <p:nvPr userDrawn="1"/>
        </p:nvPicPr>
        <p:blipFill>
          <a:blip r:embed="rId3"/>
          <a:stretch>
            <a:fillRect/>
          </a:stretch>
        </p:blipFill>
        <p:spPr>
          <a:xfrm>
            <a:off x="10771632" y="5915569"/>
            <a:ext cx="1188720" cy="596422"/>
          </a:xfrm>
          <a:prstGeom prst="rect">
            <a:avLst/>
          </a:prstGeom>
        </p:spPr>
      </p:pic>
      <p:pic>
        <p:nvPicPr>
          <p:cNvPr id="12" name="Picture 11">
            <a:extLst>
              <a:ext uri="{FF2B5EF4-FFF2-40B4-BE49-F238E27FC236}">
                <a16:creationId xmlns:a16="http://schemas.microsoft.com/office/drawing/2014/main" id="{B2429B8B-C81F-044D-B08C-003E8AFAAD5A}"/>
              </a:ext>
            </a:extLst>
          </p:cNvPr>
          <p:cNvPicPr>
            <a:picLocks noChangeAspect="1"/>
          </p:cNvPicPr>
          <p:nvPr userDrawn="1"/>
        </p:nvPicPr>
        <p:blipFill rotWithShape="1">
          <a:blip r:embed="rId2">
            <a:alphaModFix amt="15000"/>
          </a:blip>
          <a:srcRect l="2002" t="7194"/>
          <a:stretch/>
        </p:blipFill>
        <p:spPr>
          <a:xfrm rot="10800000" flipH="1">
            <a:off x="0" y="4888490"/>
            <a:ext cx="1784195" cy="1695188"/>
          </a:xfrm>
          <a:prstGeom prst="rect">
            <a:avLst/>
          </a:prstGeom>
        </p:spPr>
      </p:pic>
    </p:spTree>
    <p:extLst>
      <p:ext uri="{BB962C8B-B14F-4D97-AF65-F5344CB8AC3E}">
        <p14:creationId xmlns:p14="http://schemas.microsoft.com/office/powerpoint/2010/main" val="151870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GRP: Title Only - R Hexes - Logo RIGH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0F84DBD-9DBF-7F41-8FE3-28A21DCAB5FA}"/>
              </a:ext>
            </a:extLst>
          </p:cNvPr>
          <p:cNvPicPr>
            <a:picLocks noChangeAspect="1"/>
          </p:cNvPicPr>
          <p:nvPr userDrawn="1"/>
        </p:nvPicPr>
        <p:blipFill rotWithShape="1">
          <a:blip r:embed="rId2">
            <a:alphaModFix amt="15000"/>
          </a:blip>
          <a:srcRect l="2002" t="7194"/>
          <a:stretch/>
        </p:blipFill>
        <p:spPr>
          <a:xfrm rot="10800000" flipV="1">
            <a:off x="10407805" y="0"/>
            <a:ext cx="1784195" cy="1695188"/>
          </a:xfrm>
          <a:prstGeom prst="rect">
            <a:avLst/>
          </a:prstGeom>
        </p:spPr>
      </p:pic>
      <p:sp>
        <p:nvSpPr>
          <p:cNvPr id="13" name="Rectangle 12">
            <a:extLst>
              <a:ext uri="{FF2B5EF4-FFF2-40B4-BE49-F238E27FC236}">
                <a16:creationId xmlns:a16="http://schemas.microsoft.com/office/drawing/2014/main" id="{82476759-B130-DD46-B2B1-FD541CB79680}"/>
              </a:ext>
            </a:extLst>
          </p:cNvPr>
          <p:cNvSpPr/>
          <p:nvPr userDrawn="1"/>
        </p:nvSpPr>
        <p:spPr>
          <a:xfrm>
            <a:off x="0" y="1028701"/>
            <a:ext cx="12192000" cy="274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4">
            <a:extLst>
              <a:ext uri="{FF2B5EF4-FFF2-40B4-BE49-F238E27FC236}">
                <a16:creationId xmlns:a16="http://schemas.microsoft.com/office/drawing/2014/main" id="{CE6B3D08-C499-1D4A-B710-234EC1AEA6ED}"/>
              </a:ext>
            </a:extLst>
          </p:cNvPr>
          <p:cNvSpPr>
            <a:spLocks noGrp="1"/>
          </p:cNvSpPr>
          <p:nvPr>
            <p:ph type="body" sz="quarter" idx="13"/>
          </p:nvPr>
        </p:nvSpPr>
        <p:spPr>
          <a:xfrm>
            <a:off x="228600" y="1033271"/>
            <a:ext cx="11731752" cy="274320"/>
          </a:xfrm>
          <a:noFill/>
        </p:spPr>
        <p:txBody>
          <a:bodyPr lIns="0" tIns="27432" anchor="ctr">
            <a:noAutofit/>
          </a:bodyPr>
          <a:lstStyle>
            <a:lvl1pPr marL="0" indent="0">
              <a:buNone/>
              <a:defRPr sz="1600" cap="all" baseline="0">
                <a:solidFill>
                  <a:schemeClr val="bg1"/>
                </a:solidFill>
              </a:defRPr>
            </a:lvl1pPr>
          </a:lstStyle>
          <a:p>
            <a:pPr lvl="0"/>
            <a:endParaRPr lang="en-US" dirty="0"/>
          </a:p>
        </p:txBody>
      </p:sp>
      <p:sp>
        <p:nvSpPr>
          <p:cNvPr id="8" name="Date Placeholder 7">
            <a:extLst>
              <a:ext uri="{FF2B5EF4-FFF2-40B4-BE49-F238E27FC236}">
                <a16:creationId xmlns:a16="http://schemas.microsoft.com/office/drawing/2014/main" id="{2F598672-AA95-934E-811A-9D05A85F43CC}"/>
              </a:ext>
            </a:extLst>
          </p:cNvPr>
          <p:cNvSpPr>
            <a:spLocks noGrp="1"/>
          </p:cNvSpPr>
          <p:nvPr>
            <p:ph type="dt" sz="half" idx="10"/>
          </p:nvPr>
        </p:nvSpPr>
        <p:spPr/>
        <p:txBody>
          <a:bodyPr/>
          <a:lstStyle/>
          <a:p>
            <a:r>
              <a:rPr lang="en-US"/>
              <a:t>OCTOBER 2018</a:t>
            </a:r>
            <a:endParaRPr lang="en-US" dirty="0"/>
          </a:p>
        </p:txBody>
      </p:sp>
      <p:sp>
        <p:nvSpPr>
          <p:cNvPr id="9" name="Footer Placeholder 8">
            <a:extLst>
              <a:ext uri="{FF2B5EF4-FFF2-40B4-BE49-F238E27FC236}">
                <a16:creationId xmlns:a16="http://schemas.microsoft.com/office/drawing/2014/main" id="{05DC6D38-0A01-F642-B69D-1CE41160BE26}"/>
              </a:ext>
            </a:extLst>
          </p:cNvPr>
          <p:cNvSpPr>
            <a:spLocks noGrp="1"/>
          </p:cNvSpPr>
          <p:nvPr>
            <p:ph type="ftr" sz="quarter" idx="11"/>
          </p:nvPr>
        </p:nvSpPr>
        <p:spPr/>
        <p:txBody>
          <a:bodyPr/>
          <a:lstStyle/>
          <a:p>
            <a:r>
              <a:rPr lang="en-US"/>
              <a:t>ADVANCING INNOVATIVE THERAPIES FOR NEUROLOGICAL DISEASES</a:t>
            </a:r>
            <a:endParaRPr lang="en-US" dirty="0"/>
          </a:p>
        </p:txBody>
      </p:sp>
      <p:sp>
        <p:nvSpPr>
          <p:cNvPr id="10" name="Slide Number Placeholder 9">
            <a:extLst>
              <a:ext uri="{FF2B5EF4-FFF2-40B4-BE49-F238E27FC236}">
                <a16:creationId xmlns:a16="http://schemas.microsoft.com/office/drawing/2014/main" id="{464F391B-80BB-5A4F-BDA0-EA461BEC9C00}"/>
              </a:ext>
            </a:extLst>
          </p:cNvPr>
          <p:cNvSpPr>
            <a:spLocks noGrp="1"/>
          </p:cNvSpPr>
          <p:nvPr>
            <p:ph type="sldNum" sz="quarter" idx="12"/>
          </p:nvPr>
        </p:nvSpPr>
        <p:spPr/>
        <p:txBody>
          <a:bodyPr/>
          <a:lstStyle/>
          <a:p>
            <a:fld id="{645E0EEC-E83C-0A4C-86AF-39D316145CD3}" type="slidenum">
              <a:rPr lang="en-US" smtClean="0"/>
              <a:pPr/>
              <a:t>‹#›</a:t>
            </a:fld>
            <a:endParaRPr lang="en-US" dirty="0"/>
          </a:p>
        </p:txBody>
      </p:sp>
      <p:sp>
        <p:nvSpPr>
          <p:cNvPr id="2" name="Title 1">
            <a:extLst>
              <a:ext uri="{FF2B5EF4-FFF2-40B4-BE49-F238E27FC236}">
                <a16:creationId xmlns:a16="http://schemas.microsoft.com/office/drawing/2014/main" id="{65FF862E-D75B-B74F-B760-6782D6186E37}"/>
              </a:ext>
            </a:extLst>
          </p:cNvPr>
          <p:cNvSpPr>
            <a:spLocks noGrp="1"/>
          </p:cNvSpPr>
          <p:nvPr>
            <p:ph type="title"/>
          </p:nvPr>
        </p:nvSpPr>
        <p:spPr>
          <a:xfrm>
            <a:off x="228600" y="0"/>
            <a:ext cx="11963400" cy="1033271"/>
          </a:xfrm>
        </p:spPr>
        <p:txBody>
          <a:bodyPr/>
          <a:lstStyle/>
          <a:p>
            <a:r>
              <a:rPr lang="en-US"/>
              <a:t>Click to edit Master title style</a:t>
            </a:r>
          </a:p>
        </p:txBody>
      </p:sp>
      <p:pic>
        <p:nvPicPr>
          <p:cNvPr id="11" name="Picture 10">
            <a:extLst>
              <a:ext uri="{FF2B5EF4-FFF2-40B4-BE49-F238E27FC236}">
                <a16:creationId xmlns:a16="http://schemas.microsoft.com/office/drawing/2014/main" id="{0B0D4658-0809-6640-B8DD-46578490C01E}"/>
              </a:ext>
            </a:extLst>
          </p:cNvPr>
          <p:cNvPicPr>
            <a:picLocks noChangeAspect="1"/>
          </p:cNvPicPr>
          <p:nvPr userDrawn="1"/>
        </p:nvPicPr>
        <p:blipFill>
          <a:blip r:embed="rId3"/>
          <a:stretch>
            <a:fillRect/>
          </a:stretch>
        </p:blipFill>
        <p:spPr>
          <a:xfrm>
            <a:off x="10771632" y="5915569"/>
            <a:ext cx="1188720" cy="596422"/>
          </a:xfrm>
          <a:prstGeom prst="rect">
            <a:avLst/>
          </a:prstGeom>
        </p:spPr>
      </p:pic>
    </p:spTree>
    <p:extLst>
      <p:ext uri="{BB962C8B-B14F-4D97-AF65-F5344CB8AC3E}">
        <p14:creationId xmlns:p14="http://schemas.microsoft.com/office/powerpoint/2010/main" val="4081650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GRP: Title Only - R Hexes - Logo LEF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2B4B8A1-0E0A-084D-816C-28FE44166C0C}"/>
              </a:ext>
            </a:extLst>
          </p:cNvPr>
          <p:cNvPicPr>
            <a:picLocks noChangeAspect="1"/>
          </p:cNvPicPr>
          <p:nvPr userDrawn="1"/>
        </p:nvPicPr>
        <p:blipFill rotWithShape="1">
          <a:blip r:embed="rId2">
            <a:alphaModFix amt="15000"/>
          </a:blip>
          <a:srcRect l="2002" t="7194"/>
          <a:stretch/>
        </p:blipFill>
        <p:spPr>
          <a:xfrm rot="10800000" flipV="1">
            <a:off x="10407805" y="0"/>
            <a:ext cx="1784195" cy="1695188"/>
          </a:xfrm>
          <a:prstGeom prst="rect">
            <a:avLst/>
          </a:prstGeom>
        </p:spPr>
      </p:pic>
      <p:sp>
        <p:nvSpPr>
          <p:cNvPr id="13" name="Rectangle 12">
            <a:extLst>
              <a:ext uri="{FF2B5EF4-FFF2-40B4-BE49-F238E27FC236}">
                <a16:creationId xmlns:a16="http://schemas.microsoft.com/office/drawing/2014/main" id="{CAE4E6BD-7935-2B44-BD23-4EC78C783507}"/>
              </a:ext>
            </a:extLst>
          </p:cNvPr>
          <p:cNvSpPr/>
          <p:nvPr userDrawn="1"/>
        </p:nvSpPr>
        <p:spPr>
          <a:xfrm>
            <a:off x="0" y="1028701"/>
            <a:ext cx="12192000" cy="274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4">
            <a:extLst>
              <a:ext uri="{FF2B5EF4-FFF2-40B4-BE49-F238E27FC236}">
                <a16:creationId xmlns:a16="http://schemas.microsoft.com/office/drawing/2014/main" id="{1C7FF54E-1097-FB48-AF5B-F379AA238E6D}"/>
              </a:ext>
            </a:extLst>
          </p:cNvPr>
          <p:cNvSpPr>
            <a:spLocks noGrp="1"/>
          </p:cNvSpPr>
          <p:nvPr>
            <p:ph type="body" sz="quarter" idx="13"/>
          </p:nvPr>
        </p:nvSpPr>
        <p:spPr>
          <a:xfrm>
            <a:off x="228600" y="1033271"/>
            <a:ext cx="11731752" cy="274320"/>
          </a:xfrm>
          <a:noFill/>
        </p:spPr>
        <p:txBody>
          <a:bodyPr lIns="0" tIns="27432" anchor="ctr">
            <a:noAutofit/>
          </a:bodyPr>
          <a:lstStyle>
            <a:lvl1pPr marL="0" indent="0">
              <a:buNone/>
              <a:defRPr sz="1600" cap="all" baseline="0">
                <a:solidFill>
                  <a:schemeClr val="bg1"/>
                </a:solidFill>
              </a:defRPr>
            </a:lvl1pPr>
          </a:lstStyle>
          <a:p>
            <a:pPr lvl="0"/>
            <a:endParaRPr lang="en-US" dirty="0"/>
          </a:p>
        </p:txBody>
      </p:sp>
      <p:sp>
        <p:nvSpPr>
          <p:cNvPr id="8" name="Date Placeholder 7">
            <a:extLst>
              <a:ext uri="{FF2B5EF4-FFF2-40B4-BE49-F238E27FC236}">
                <a16:creationId xmlns:a16="http://schemas.microsoft.com/office/drawing/2014/main" id="{2F598672-AA95-934E-811A-9D05A85F43CC}"/>
              </a:ext>
            </a:extLst>
          </p:cNvPr>
          <p:cNvSpPr>
            <a:spLocks noGrp="1"/>
          </p:cNvSpPr>
          <p:nvPr>
            <p:ph type="dt" sz="half" idx="10"/>
          </p:nvPr>
        </p:nvSpPr>
        <p:spPr/>
        <p:txBody>
          <a:bodyPr/>
          <a:lstStyle/>
          <a:p>
            <a:r>
              <a:rPr lang="en-US"/>
              <a:t>OCTOBER 2018</a:t>
            </a:r>
            <a:endParaRPr lang="en-US" dirty="0"/>
          </a:p>
        </p:txBody>
      </p:sp>
      <p:sp>
        <p:nvSpPr>
          <p:cNvPr id="9" name="Footer Placeholder 8">
            <a:extLst>
              <a:ext uri="{FF2B5EF4-FFF2-40B4-BE49-F238E27FC236}">
                <a16:creationId xmlns:a16="http://schemas.microsoft.com/office/drawing/2014/main" id="{05DC6D38-0A01-F642-B69D-1CE41160BE26}"/>
              </a:ext>
            </a:extLst>
          </p:cNvPr>
          <p:cNvSpPr>
            <a:spLocks noGrp="1"/>
          </p:cNvSpPr>
          <p:nvPr>
            <p:ph type="ftr" sz="quarter" idx="11"/>
          </p:nvPr>
        </p:nvSpPr>
        <p:spPr/>
        <p:txBody>
          <a:bodyPr/>
          <a:lstStyle/>
          <a:p>
            <a:r>
              <a:rPr lang="en-US"/>
              <a:t>ADVANCING INNOVATIVE THERAPIES FOR NEUROLOGICAL DISEASES</a:t>
            </a:r>
            <a:endParaRPr lang="en-US" dirty="0"/>
          </a:p>
        </p:txBody>
      </p:sp>
      <p:sp>
        <p:nvSpPr>
          <p:cNvPr id="10" name="Slide Number Placeholder 9">
            <a:extLst>
              <a:ext uri="{FF2B5EF4-FFF2-40B4-BE49-F238E27FC236}">
                <a16:creationId xmlns:a16="http://schemas.microsoft.com/office/drawing/2014/main" id="{464F391B-80BB-5A4F-BDA0-EA461BEC9C00}"/>
              </a:ext>
            </a:extLst>
          </p:cNvPr>
          <p:cNvSpPr>
            <a:spLocks noGrp="1"/>
          </p:cNvSpPr>
          <p:nvPr>
            <p:ph type="sldNum" sz="quarter" idx="12"/>
          </p:nvPr>
        </p:nvSpPr>
        <p:spPr/>
        <p:txBody>
          <a:bodyPr/>
          <a:lstStyle/>
          <a:p>
            <a:fld id="{645E0EEC-E83C-0A4C-86AF-39D316145CD3}" type="slidenum">
              <a:rPr lang="en-US" smtClean="0"/>
              <a:pPr/>
              <a:t>‹#›</a:t>
            </a:fld>
            <a:endParaRPr lang="en-US" dirty="0"/>
          </a:p>
        </p:txBody>
      </p:sp>
      <p:sp>
        <p:nvSpPr>
          <p:cNvPr id="2" name="Title 1">
            <a:extLst>
              <a:ext uri="{FF2B5EF4-FFF2-40B4-BE49-F238E27FC236}">
                <a16:creationId xmlns:a16="http://schemas.microsoft.com/office/drawing/2014/main" id="{94B963AD-15AA-3445-876D-F4BC3E8640A9}"/>
              </a:ext>
            </a:extLst>
          </p:cNvPr>
          <p:cNvSpPr>
            <a:spLocks noGrp="1"/>
          </p:cNvSpPr>
          <p:nvPr>
            <p:ph type="title"/>
          </p:nvPr>
        </p:nvSpPr>
        <p:spPr>
          <a:xfrm>
            <a:off x="228600" y="0"/>
            <a:ext cx="11963400" cy="1033271"/>
          </a:xfrm>
        </p:spPr>
        <p:txBody>
          <a:bodyPr/>
          <a:lstStyle/>
          <a:p>
            <a:r>
              <a:rPr lang="en-US"/>
              <a:t>Click to edit Master title style</a:t>
            </a:r>
          </a:p>
        </p:txBody>
      </p:sp>
      <p:pic>
        <p:nvPicPr>
          <p:cNvPr id="11" name="Picture 10">
            <a:extLst>
              <a:ext uri="{FF2B5EF4-FFF2-40B4-BE49-F238E27FC236}">
                <a16:creationId xmlns:a16="http://schemas.microsoft.com/office/drawing/2014/main" id="{32B9B55D-6E84-2041-BA95-BCAA9BCA46D1}"/>
              </a:ext>
            </a:extLst>
          </p:cNvPr>
          <p:cNvPicPr>
            <a:picLocks noChangeAspect="1"/>
          </p:cNvPicPr>
          <p:nvPr userDrawn="1"/>
        </p:nvPicPr>
        <p:blipFill>
          <a:blip r:embed="rId3"/>
          <a:stretch>
            <a:fillRect/>
          </a:stretch>
        </p:blipFill>
        <p:spPr>
          <a:xfrm>
            <a:off x="228600" y="5915569"/>
            <a:ext cx="1188720" cy="596422"/>
          </a:xfrm>
          <a:prstGeom prst="rect">
            <a:avLst/>
          </a:prstGeom>
        </p:spPr>
      </p:pic>
    </p:spTree>
    <p:extLst>
      <p:ext uri="{BB962C8B-B14F-4D97-AF65-F5344CB8AC3E}">
        <p14:creationId xmlns:p14="http://schemas.microsoft.com/office/powerpoint/2010/main" val="4011829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GRP: Title Only - R Hexes - NO Logo">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2B4B8A1-0E0A-084D-816C-28FE44166C0C}"/>
              </a:ext>
            </a:extLst>
          </p:cNvPr>
          <p:cNvPicPr>
            <a:picLocks noChangeAspect="1"/>
          </p:cNvPicPr>
          <p:nvPr userDrawn="1"/>
        </p:nvPicPr>
        <p:blipFill rotWithShape="1">
          <a:blip r:embed="rId2">
            <a:alphaModFix amt="15000"/>
          </a:blip>
          <a:srcRect l="2002" t="7194"/>
          <a:stretch/>
        </p:blipFill>
        <p:spPr>
          <a:xfrm rot="10800000" flipV="1">
            <a:off x="10407805" y="0"/>
            <a:ext cx="1784195" cy="1695188"/>
          </a:xfrm>
          <a:prstGeom prst="rect">
            <a:avLst/>
          </a:prstGeom>
        </p:spPr>
      </p:pic>
      <p:sp>
        <p:nvSpPr>
          <p:cNvPr id="13" name="Rectangle 12">
            <a:extLst>
              <a:ext uri="{FF2B5EF4-FFF2-40B4-BE49-F238E27FC236}">
                <a16:creationId xmlns:a16="http://schemas.microsoft.com/office/drawing/2014/main" id="{CAE4E6BD-7935-2B44-BD23-4EC78C783507}"/>
              </a:ext>
            </a:extLst>
          </p:cNvPr>
          <p:cNvSpPr/>
          <p:nvPr userDrawn="1"/>
        </p:nvSpPr>
        <p:spPr>
          <a:xfrm>
            <a:off x="0" y="1028701"/>
            <a:ext cx="12192000" cy="274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4">
            <a:extLst>
              <a:ext uri="{FF2B5EF4-FFF2-40B4-BE49-F238E27FC236}">
                <a16:creationId xmlns:a16="http://schemas.microsoft.com/office/drawing/2014/main" id="{1C7FF54E-1097-FB48-AF5B-F379AA238E6D}"/>
              </a:ext>
            </a:extLst>
          </p:cNvPr>
          <p:cNvSpPr>
            <a:spLocks noGrp="1"/>
          </p:cNvSpPr>
          <p:nvPr>
            <p:ph type="body" sz="quarter" idx="13"/>
          </p:nvPr>
        </p:nvSpPr>
        <p:spPr>
          <a:xfrm>
            <a:off x="228600" y="1033271"/>
            <a:ext cx="11731752" cy="274320"/>
          </a:xfrm>
          <a:noFill/>
        </p:spPr>
        <p:txBody>
          <a:bodyPr lIns="0" tIns="27432" anchor="ctr">
            <a:noAutofit/>
          </a:bodyPr>
          <a:lstStyle>
            <a:lvl1pPr marL="0" indent="0">
              <a:buNone/>
              <a:defRPr sz="1600" cap="all" baseline="0">
                <a:solidFill>
                  <a:schemeClr val="bg1"/>
                </a:solidFill>
              </a:defRPr>
            </a:lvl1pPr>
          </a:lstStyle>
          <a:p>
            <a:pPr lvl="0"/>
            <a:endParaRPr lang="en-US" dirty="0"/>
          </a:p>
        </p:txBody>
      </p:sp>
      <p:sp>
        <p:nvSpPr>
          <p:cNvPr id="8" name="Date Placeholder 7">
            <a:extLst>
              <a:ext uri="{FF2B5EF4-FFF2-40B4-BE49-F238E27FC236}">
                <a16:creationId xmlns:a16="http://schemas.microsoft.com/office/drawing/2014/main" id="{2F598672-AA95-934E-811A-9D05A85F43CC}"/>
              </a:ext>
            </a:extLst>
          </p:cNvPr>
          <p:cNvSpPr>
            <a:spLocks noGrp="1"/>
          </p:cNvSpPr>
          <p:nvPr>
            <p:ph type="dt" sz="half" idx="10"/>
          </p:nvPr>
        </p:nvSpPr>
        <p:spPr/>
        <p:txBody>
          <a:bodyPr/>
          <a:lstStyle/>
          <a:p>
            <a:r>
              <a:rPr lang="en-US"/>
              <a:t>OCTOBER 2018</a:t>
            </a:r>
            <a:endParaRPr lang="en-US" dirty="0"/>
          </a:p>
        </p:txBody>
      </p:sp>
      <p:sp>
        <p:nvSpPr>
          <p:cNvPr id="9" name="Footer Placeholder 8">
            <a:extLst>
              <a:ext uri="{FF2B5EF4-FFF2-40B4-BE49-F238E27FC236}">
                <a16:creationId xmlns:a16="http://schemas.microsoft.com/office/drawing/2014/main" id="{05DC6D38-0A01-F642-B69D-1CE41160BE26}"/>
              </a:ext>
            </a:extLst>
          </p:cNvPr>
          <p:cNvSpPr>
            <a:spLocks noGrp="1"/>
          </p:cNvSpPr>
          <p:nvPr>
            <p:ph type="ftr" sz="quarter" idx="11"/>
          </p:nvPr>
        </p:nvSpPr>
        <p:spPr/>
        <p:txBody>
          <a:bodyPr/>
          <a:lstStyle/>
          <a:p>
            <a:r>
              <a:rPr lang="en-US"/>
              <a:t>ADVANCING INNOVATIVE THERAPIES FOR NEUROLOGICAL DISEASES</a:t>
            </a:r>
            <a:endParaRPr lang="en-US" dirty="0"/>
          </a:p>
        </p:txBody>
      </p:sp>
      <p:sp>
        <p:nvSpPr>
          <p:cNvPr id="10" name="Slide Number Placeholder 9">
            <a:extLst>
              <a:ext uri="{FF2B5EF4-FFF2-40B4-BE49-F238E27FC236}">
                <a16:creationId xmlns:a16="http://schemas.microsoft.com/office/drawing/2014/main" id="{464F391B-80BB-5A4F-BDA0-EA461BEC9C00}"/>
              </a:ext>
            </a:extLst>
          </p:cNvPr>
          <p:cNvSpPr>
            <a:spLocks noGrp="1"/>
          </p:cNvSpPr>
          <p:nvPr>
            <p:ph type="sldNum" sz="quarter" idx="12"/>
          </p:nvPr>
        </p:nvSpPr>
        <p:spPr/>
        <p:txBody>
          <a:bodyPr/>
          <a:lstStyle/>
          <a:p>
            <a:fld id="{645E0EEC-E83C-0A4C-86AF-39D316145CD3}" type="slidenum">
              <a:rPr lang="en-US" smtClean="0"/>
              <a:pPr/>
              <a:t>‹#›</a:t>
            </a:fld>
            <a:endParaRPr lang="en-US" dirty="0"/>
          </a:p>
        </p:txBody>
      </p:sp>
      <p:sp>
        <p:nvSpPr>
          <p:cNvPr id="2" name="Title 1">
            <a:extLst>
              <a:ext uri="{FF2B5EF4-FFF2-40B4-BE49-F238E27FC236}">
                <a16:creationId xmlns:a16="http://schemas.microsoft.com/office/drawing/2014/main" id="{94B963AD-15AA-3445-876D-F4BC3E8640A9}"/>
              </a:ext>
            </a:extLst>
          </p:cNvPr>
          <p:cNvSpPr>
            <a:spLocks noGrp="1"/>
          </p:cNvSpPr>
          <p:nvPr>
            <p:ph type="title"/>
          </p:nvPr>
        </p:nvSpPr>
        <p:spPr>
          <a:xfrm>
            <a:off x="228600" y="0"/>
            <a:ext cx="11963400" cy="1033271"/>
          </a:xfrm>
        </p:spPr>
        <p:txBody>
          <a:bodyPr/>
          <a:lstStyle/>
          <a:p>
            <a:r>
              <a:rPr lang="en-US"/>
              <a:t>Click to edit Master title style</a:t>
            </a:r>
          </a:p>
        </p:txBody>
      </p:sp>
    </p:spTree>
    <p:extLst>
      <p:ext uri="{BB962C8B-B14F-4D97-AF65-F5344CB8AC3E}">
        <p14:creationId xmlns:p14="http://schemas.microsoft.com/office/powerpoint/2010/main" val="1379419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GLUTAMATE: Content - L/R Hexes -  Logo RIGH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4696A3A-3037-8640-B185-6DE6819BB216}"/>
              </a:ext>
            </a:extLst>
          </p:cNvPr>
          <p:cNvPicPr>
            <a:picLocks noChangeAspect="1"/>
          </p:cNvPicPr>
          <p:nvPr userDrawn="1"/>
        </p:nvPicPr>
        <p:blipFill rotWithShape="1">
          <a:blip r:embed="rId2">
            <a:alphaModFix amt="15000"/>
          </a:blip>
          <a:srcRect l="2002" t="7194"/>
          <a:stretch/>
        </p:blipFill>
        <p:spPr>
          <a:xfrm rot="10800000" flipV="1">
            <a:off x="10407805" y="0"/>
            <a:ext cx="1784195" cy="1695188"/>
          </a:xfrm>
          <a:prstGeom prst="rect">
            <a:avLst/>
          </a:prstGeom>
        </p:spPr>
      </p:pic>
      <p:sp>
        <p:nvSpPr>
          <p:cNvPr id="13" name="Rectangle 12">
            <a:extLst>
              <a:ext uri="{FF2B5EF4-FFF2-40B4-BE49-F238E27FC236}">
                <a16:creationId xmlns:a16="http://schemas.microsoft.com/office/drawing/2014/main" id="{65FFBE30-D19F-C34D-9131-E8480830B7FB}"/>
              </a:ext>
            </a:extLst>
          </p:cNvPr>
          <p:cNvSpPr/>
          <p:nvPr userDrawn="1"/>
        </p:nvSpPr>
        <p:spPr>
          <a:xfrm>
            <a:off x="0" y="1028701"/>
            <a:ext cx="12192000" cy="274320"/>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4">
            <a:extLst>
              <a:ext uri="{FF2B5EF4-FFF2-40B4-BE49-F238E27FC236}">
                <a16:creationId xmlns:a16="http://schemas.microsoft.com/office/drawing/2014/main" id="{80521DA4-3142-DE4A-AA63-E6396E26B545}"/>
              </a:ext>
            </a:extLst>
          </p:cNvPr>
          <p:cNvSpPr>
            <a:spLocks noGrp="1"/>
          </p:cNvSpPr>
          <p:nvPr>
            <p:ph type="body" sz="quarter" idx="13"/>
          </p:nvPr>
        </p:nvSpPr>
        <p:spPr>
          <a:xfrm>
            <a:off x="228600" y="1033271"/>
            <a:ext cx="11731752" cy="274320"/>
          </a:xfrm>
          <a:noFill/>
        </p:spPr>
        <p:txBody>
          <a:bodyPr lIns="0" tIns="27432" anchor="ctr">
            <a:noAutofit/>
          </a:bodyPr>
          <a:lstStyle>
            <a:lvl1pPr marL="0" indent="0">
              <a:buNone/>
              <a:defRPr sz="1600" cap="all" baseline="0">
                <a:solidFill>
                  <a:schemeClr val="bg1"/>
                </a:solidFill>
              </a:defRPr>
            </a:lvl1pPr>
          </a:lstStyle>
          <a:p>
            <a:pPr lvl="0"/>
            <a:endParaRPr lang="en-US" dirty="0"/>
          </a:p>
        </p:txBody>
      </p:sp>
      <p:sp>
        <p:nvSpPr>
          <p:cNvPr id="8" name="Date Placeholder 7">
            <a:extLst>
              <a:ext uri="{FF2B5EF4-FFF2-40B4-BE49-F238E27FC236}">
                <a16:creationId xmlns:a16="http://schemas.microsoft.com/office/drawing/2014/main" id="{2F598672-AA95-934E-811A-9D05A85F43CC}"/>
              </a:ext>
            </a:extLst>
          </p:cNvPr>
          <p:cNvSpPr>
            <a:spLocks noGrp="1"/>
          </p:cNvSpPr>
          <p:nvPr>
            <p:ph type="dt" sz="half" idx="10"/>
          </p:nvPr>
        </p:nvSpPr>
        <p:spPr/>
        <p:txBody>
          <a:bodyPr/>
          <a:lstStyle/>
          <a:p>
            <a:r>
              <a:rPr lang="en-US"/>
              <a:t>OCTOBER 2018</a:t>
            </a:r>
            <a:endParaRPr lang="en-US" dirty="0"/>
          </a:p>
        </p:txBody>
      </p:sp>
      <p:sp>
        <p:nvSpPr>
          <p:cNvPr id="9" name="Footer Placeholder 8">
            <a:extLst>
              <a:ext uri="{FF2B5EF4-FFF2-40B4-BE49-F238E27FC236}">
                <a16:creationId xmlns:a16="http://schemas.microsoft.com/office/drawing/2014/main" id="{05DC6D38-0A01-F642-B69D-1CE41160BE26}"/>
              </a:ext>
            </a:extLst>
          </p:cNvPr>
          <p:cNvSpPr>
            <a:spLocks noGrp="1"/>
          </p:cNvSpPr>
          <p:nvPr>
            <p:ph type="ftr" sz="quarter" idx="11"/>
          </p:nvPr>
        </p:nvSpPr>
        <p:spPr/>
        <p:txBody>
          <a:bodyPr/>
          <a:lstStyle/>
          <a:p>
            <a:r>
              <a:rPr lang="en-US"/>
              <a:t>ADVANCING INNOVATIVE THERAPIES FOR NEUROLOGICAL DISEASES</a:t>
            </a:r>
            <a:endParaRPr lang="en-US" dirty="0"/>
          </a:p>
        </p:txBody>
      </p:sp>
      <p:sp>
        <p:nvSpPr>
          <p:cNvPr id="10" name="Slide Number Placeholder 9">
            <a:extLst>
              <a:ext uri="{FF2B5EF4-FFF2-40B4-BE49-F238E27FC236}">
                <a16:creationId xmlns:a16="http://schemas.microsoft.com/office/drawing/2014/main" id="{464F391B-80BB-5A4F-BDA0-EA461BEC9C00}"/>
              </a:ext>
            </a:extLst>
          </p:cNvPr>
          <p:cNvSpPr>
            <a:spLocks noGrp="1"/>
          </p:cNvSpPr>
          <p:nvPr>
            <p:ph type="sldNum" sz="quarter" idx="12"/>
          </p:nvPr>
        </p:nvSpPr>
        <p:spPr/>
        <p:txBody>
          <a:bodyPr/>
          <a:lstStyle/>
          <a:p>
            <a:fld id="{645E0EEC-E83C-0A4C-86AF-39D316145CD3}" type="slidenum">
              <a:rPr lang="en-US" smtClean="0"/>
              <a:pPr/>
              <a:t>‹#›</a:t>
            </a:fld>
            <a:endParaRPr lang="en-US" dirty="0"/>
          </a:p>
        </p:txBody>
      </p:sp>
      <p:sp>
        <p:nvSpPr>
          <p:cNvPr id="11" name="Text Placeholder 2">
            <a:extLst>
              <a:ext uri="{FF2B5EF4-FFF2-40B4-BE49-F238E27FC236}">
                <a16:creationId xmlns:a16="http://schemas.microsoft.com/office/drawing/2014/main" id="{2F3A1677-D5FD-6F4F-982B-D234B3676989}"/>
              </a:ext>
            </a:extLst>
          </p:cNvPr>
          <p:cNvSpPr>
            <a:spLocks noGrp="1"/>
          </p:cNvSpPr>
          <p:nvPr>
            <p:ph type="body" idx="1"/>
          </p:nvPr>
        </p:nvSpPr>
        <p:spPr>
          <a:xfrm>
            <a:off x="228600" y="1481327"/>
            <a:ext cx="11731752" cy="4919472"/>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E21C0436-9728-5741-8B6C-46CE4DC5CB11}"/>
              </a:ext>
            </a:extLst>
          </p:cNvPr>
          <p:cNvSpPr>
            <a:spLocks noGrp="1"/>
          </p:cNvSpPr>
          <p:nvPr>
            <p:ph type="title"/>
          </p:nvPr>
        </p:nvSpPr>
        <p:spPr>
          <a:xfrm>
            <a:off x="228600" y="0"/>
            <a:ext cx="11963400" cy="1033271"/>
          </a:xfrm>
        </p:spPr>
        <p:txBody>
          <a:bodyPr/>
          <a:lstStyle/>
          <a:p>
            <a:r>
              <a:rPr lang="en-US"/>
              <a:t>Click to edit Master title style</a:t>
            </a:r>
          </a:p>
        </p:txBody>
      </p:sp>
      <p:pic>
        <p:nvPicPr>
          <p:cNvPr id="12" name="Picture 11">
            <a:extLst>
              <a:ext uri="{FF2B5EF4-FFF2-40B4-BE49-F238E27FC236}">
                <a16:creationId xmlns:a16="http://schemas.microsoft.com/office/drawing/2014/main" id="{A83DE1AC-7EBF-B24D-A891-CA14BF61DABD}"/>
              </a:ext>
            </a:extLst>
          </p:cNvPr>
          <p:cNvPicPr>
            <a:picLocks noChangeAspect="1"/>
          </p:cNvPicPr>
          <p:nvPr userDrawn="1"/>
        </p:nvPicPr>
        <p:blipFill>
          <a:blip r:embed="rId3"/>
          <a:stretch>
            <a:fillRect/>
          </a:stretch>
        </p:blipFill>
        <p:spPr>
          <a:xfrm>
            <a:off x="10771632" y="5915569"/>
            <a:ext cx="1188720" cy="596422"/>
          </a:xfrm>
          <a:prstGeom prst="rect">
            <a:avLst/>
          </a:prstGeom>
        </p:spPr>
      </p:pic>
      <p:pic>
        <p:nvPicPr>
          <p:cNvPr id="14" name="Picture 13">
            <a:extLst>
              <a:ext uri="{FF2B5EF4-FFF2-40B4-BE49-F238E27FC236}">
                <a16:creationId xmlns:a16="http://schemas.microsoft.com/office/drawing/2014/main" id="{8C6B981F-4DF3-6A4A-AA98-E463CD4C55FC}"/>
              </a:ext>
            </a:extLst>
          </p:cNvPr>
          <p:cNvPicPr>
            <a:picLocks noChangeAspect="1"/>
          </p:cNvPicPr>
          <p:nvPr userDrawn="1"/>
        </p:nvPicPr>
        <p:blipFill rotWithShape="1">
          <a:blip r:embed="rId2">
            <a:alphaModFix amt="15000"/>
          </a:blip>
          <a:srcRect l="2002" t="7194"/>
          <a:stretch/>
        </p:blipFill>
        <p:spPr>
          <a:xfrm rot="10800000" flipH="1">
            <a:off x="0" y="4888490"/>
            <a:ext cx="1784195" cy="1695188"/>
          </a:xfrm>
          <a:prstGeom prst="rect">
            <a:avLst/>
          </a:prstGeom>
        </p:spPr>
      </p:pic>
    </p:spTree>
    <p:extLst>
      <p:ext uri="{BB962C8B-B14F-4D97-AF65-F5344CB8AC3E}">
        <p14:creationId xmlns:p14="http://schemas.microsoft.com/office/powerpoint/2010/main" val="422811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GLUTAMATE: Content - R Hexes - Logo RIGH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4696A3A-3037-8640-B185-6DE6819BB216}"/>
              </a:ext>
            </a:extLst>
          </p:cNvPr>
          <p:cNvPicPr>
            <a:picLocks noChangeAspect="1"/>
          </p:cNvPicPr>
          <p:nvPr userDrawn="1"/>
        </p:nvPicPr>
        <p:blipFill rotWithShape="1">
          <a:blip r:embed="rId2">
            <a:alphaModFix amt="15000"/>
          </a:blip>
          <a:srcRect l="2002" t="7194"/>
          <a:stretch/>
        </p:blipFill>
        <p:spPr>
          <a:xfrm rot="10800000" flipV="1">
            <a:off x="10407805" y="0"/>
            <a:ext cx="1784195" cy="1695188"/>
          </a:xfrm>
          <a:prstGeom prst="rect">
            <a:avLst/>
          </a:prstGeom>
        </p:spPr>
      </p:pic>
      <p:sp>
        <p:nvSpPr>
          <p:cNvPr id="13" name="Rectangle 12">
            <a:extLst>
              <a:ext uri="{FF2B5EF4-FFF2-40B4-BE49-F238E27FC236}">
                <a16:creationId xmlns:a16="http://schemas.microsoft.com/office/drawing/2014/main" id="{65FFBE30-D19F-C34D-9131-E8480830B7FB}"/>
              </a:ext>
            </a:extLst>
          </p:cNvPr>
          <p:cNvSpPr/>
          <p:nvPr userDrawn="1"/>
        </p:nvSpPr>
        <p:spPr>
          <a:xfrm>
            <a:off x="0" y="1028701"/>
            <a:ext cx="12192000" cy="274320"/>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4">
            <a:extLst>
              <a:ext uri="{FF2B5EF4-FFF2-40B4-BE49-F238E27FC236}">
                <a16:creationId xmlns:a16="http://schemas.microsoft.com/office/drawing/2014/main" id="{80521DA4-3142-DE4A-AA63-E6396E26B545}"/>
              </a:ext>
            </a:extLst>
          </p:cNvPr>
          <p:cNvSpPr>
            <a:spLocks noGrp="1"/>
          </p:cNvSpPr>
          <p:nvPr>
            <p:ph type="body" sz="quarter" idx="13"/>
          </p:nvPr>
        </p:nvSpPr>
        <p:spPr>
          <a:xfrm>
            <a:off x="228600" y="1033271"/>
            <a:ext cx="11731752" cy="274320"/>
          </a:xfrm>
          <a:noFill/>
        </p:spPr>
        <p:txBody>
          <a:bodyPr lIns="0" tIns="27432" anchor="ctr">
            <a:noAutofit/>
          </a:bodyPr>
          <a:lstStyle>
            <a:lvl1pPr marL="0" indent="0">
              <a:buNone/>
              <a:defRPr sz="1600" cap="all" baseline="0">
                <a:solidFill>
                  <a:schemeClr val="bg1"/>
                </a:solidFill>
              </a:defRPr>
            </a:lvl1pPr>
          </a:lstStyle>
          <a:p>
            <a:pPr lvl="0"/>
            <a:endParaRPr lang="en-US" dirty="0"/>
          </a:p>
        </p:txBody>
      </p:sp>
      <p:sp>
        <p:nvSpPr>
          <p:cNvPr id="8" name="Date Placeholder 7">
            <a:extLst>
              <a:ext uri="{FF2B5EF4-FFF2-40B4-BE49-F238E27FC236}">
                <a16:creationId xmlns:a16="http://schemas.microsoft.com/office/drawing/2014/main" id="{2F598672-AA95-934E-811A-9D05A85F43CC}"/>
              </a:ext>
            </a:extLst>
          </p:cNvPr>
          <p:cNvSpPr>
            <a:spLocks noGrp="1"/>
          </p:cNvSpPr>
          <p:nvPr>
            <p:ph type="dt" sz="half" idx="10"/>
          </p:nvPr>
        </p:nvSpPr>
        <p:spPr/>
        <p:txBody>
          <a:bodyPr/>
          <a:lstStyle/>
          <a:p>
            <a:r>
              <a:rPr lang="en-US"/>
              <a:t>OCTOBER 2018</a:t>
            </a:r>
            <a:endParaRPr lang="en-US" dirty="0"/>
          </a:p>
        </p:txBody>
      </p:sp>
      <p:sp>
        <p:nvSpPr>
          <p:cNvPr id="9" name="Footer Placeholder 8">
            <a:extLst>
              <a:ext uri="{FF2B5EF4-FFF2-40B4-BE49-F238E27FC236}">
                <a16:creationId xmlns:a16="http://schemas.microsoft.com/office/drawing/2014/main" id="{05DC6D38-0A01-F642-B69D-1CE41160BE26}"/>
              </a:ext>
            </a:extLst>
          </p:cNvPr>
          <p:cNvSpPr>
            <a:spLocks noGrp="1"/>
          </p:cNvSpPr>
          <p:nvPr>
            <p:ph type="ftr" sz="quarter" idx="11"/>
          </p:nvPr>
        </p:nvSpPr>
        <p:spPr/>
        <p:txBody>
          <a:bodyPr/>
          <a:lstStyle/>
          <a:p>
            <a:r>
              <a:rPr lang="en-US"/>
              <a:t>ADVANCING INNOVATIVE THERAPIES FOR NEUROLOGICAL DISEASES</a:t>
            </a:r>
            <a:endParaRPr lang="en-US" dirty="0"/>
          </a:p>
        </p:txBody>
      </p:sp>
      <p:sp>
        <p:nvSpPr>
          <p:cNvPr id="10" name="Slide Number Placeholder 9">
            <a:extLst>
              <a:ext uri="{FF2B5EF4-FFF2-40B4-BE49-F238E27FC236}">
                <a16:creationId xmlns:a16="http://schemas.microsoft.com/office/drawing/2014/main" id="{464F391B-80BB-5A4F-BDA0-EA461BEC9C00}"/>
              </a:ext>
            </a:extLst>
          </p:cNvPr>
          <p:cNvSpPr>
            <a:spLocks noGrp="1"/>
          </p:cNvSpPr>
          <p:nvPr>
            <p:ph type="sldNum" sz="quarter" idx="12"/>
          </p:nvPr>
        </p:nvSpPr>
        <p:spPr/>
        <p:txBody>
          <a:bodyPr/>
          <a:lstStyle/>
          <a:p>
            <a:fld id="{645E0EEC-E83C-0A4C-86AF-39D316145CD3}" type="slidenum">
              <a:rPr lang="en-US" smtClean="0"/>
              <a:pPr/>
              <a:t>‹#›</a:t>
            </a:fld>
            <a:endParaRPr lang="en-US" dirty="0"/>
          </a:p>
        </p:txBody>
      </p:sp>
      <p:sp>
        <p:nvSpPr>
          <p:cNvPr id="11" name="Text Placeholder 2">
            <a:extLst>
              <a:ext uri="{FF2B5EF4-FFF2-40B4-BE49-F238E27FC236}">
                <a16:creationId xmlns:a16="http://schemas.microsoft.com/office/drawing/2014/main" id="{2F3A1677-D5FD-6F4F-982B-D234B3676989}"/>
              </a:ext>
            </a:extLst>
          </p:cNvPr>
          <p:cNvSpPr>
            <a:spLocks noGrp="1"/>
          </p:cNvSpPr>
          <p:nvPr>
            <p:ph type="body" idx="1"/>
          </p:nvPr>
        </p:nvSpPr>
        <p:spPr>
          <a:xfrm>
            <a:off x="228600" y="1481327"/>
            <a:ext cx="11731752" cy="4919472"/>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E21C0436-9728-5741-8B6C-46CE4DC5CB11}"/>
              </a:ext>
            </a:extLst>
          </p:cNvPr>
          <p:cNvSpPr>
            <a:spLocks noGrp="1"/>
          </p:cNvSpPr>
          <p:nvPr>
            <p:ph type="title"/>
          </p:nvPr>
        </p:nvSpPr>
        <p:spPr>
          <a:xfrm>
            <a:off x="228600" y="0"/>
            <a:ext cx="11963400" cy="1033271"/>
          </a:xfrm>
        </p:spPr>
        <p:txBody>
          <a:bodyPr/>
          <a:lstStyle/>
          <a:p>
            <a:r>
              <a:rPr lang="en-US"/>
              <a:t>Click to edit Master title style</a:t>
            </a:r>
          </a:p>
        </p:txBody>
      </p:sp>
      <p:pic>
        <p:nvPicPr>
          <p:cNvPr id="12" name="Picture 11">
            <a:extLst>
              <a:ext uri="{FF2B5EF4-FFF2-40B4-BE49-F238E27FC236}">
                <a16:creationId xmlns:a16="http://schemas.microsoft.com/office/drawing/2014/main" id="{A83DE1AC-7EBF-B24D-A891-CA14BF61DABD}"/>
              </a:ext>
            </a:extLst>
          </p:cNvPr>
          <p:cNvPicPr>
            <a:picLocks noChangeAspect="1"/>
          </p:cNvPicPr>
          <p:nvPr userDrawn="1"/>
        </p:nvPicPr>
        <p:blipFill>
          <a:blip r:embed="rId3"/>
          <a:stretch>
            <a:fillRect/>
          </a:stretch>
        </p:blipFill>
        <p:spPr>
          <a:xfrm>
            <a:off x="10771632" y="5915569"/>
            <a:ext cx="1188720" cy="596422"/>
          </a:xfrm>
          <a:prstGeom prst="rect">
            <a:avLst/>
          </a:prstGeom>
        </p:spPr>
      </p:pic>
    </p:spTree>
    <p:extLst>
      <p:ext uri="{BB962C8B-B14F-4D97-AF65-F5344CB8AC3E}">
        <p14:creationId xmlns:p14="http://schemas.microsoft.com/office/powerpoint/2010/main" val="4184772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GLUTAMATE: Content - R Hexes - Logo LEF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1C7DF02-C4B2-1B47-A250-324F198762E8}"/>
              </a:ext>
            </a:extLst>
          </p:cNvPr>
          <p:cNvPicPr>
            <a:picLocks noChangeAspect="1"/>
          </p:cNvPicPr>
          <p:nvPr userDrawn="1"/>
        </p:nvPicPr>
        <p:blipFill rotWithShape="1">
          <a:blip r:embed="rId2">
            <a:alphaModFix amt="15000"/>
          </a:blip>
          <a:srcRect l="2002" t="7194"/>
          <a:stretch/>
        </p:blipFill>
        <p:spPr>
          <a:xfrm rot="10800000" flipV="1">
            <a:off x="10407805" y="0"/>
            <a:ext cx="1784195" cy="1695188"/>
          </a:xfrm>
          <a:prstGeom prst="rect">
            <a:avLst/>
          </a:prstGeom>
        </p:spPr>
      </p:pic>
      <p:sp>
        <p:nvSpPr>
          <p:cNvPr id="13" name="Rectangle 12">
            <a:extLst>
              <a:ext uri="{FF2B5EF4-FFF2-40B4-BE49-F238E27FC236}">
                <a16:creationId xmlns:a16="http://schemas.microsoft.com/office/drawing/2014/main" id="{7FDF1E19-2977-3A43-80F7-48ADF86A510D}"/>
              </a:ext>
            </a:extLst>
          </p:cNvPr>
          <p:cNvSpPr/>
          <p:nvPr userDrawn="1"/>
        </p:nvSpPr>
        <p:spPr>
          <a:xfrm>
            <a:off x="0" y="1028701"/>
            <a:ext cx="12192000" cy="274320"/>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4">
            <a:extLst>
              <a:ext uri="{FF2B5EF4-FFF2-40B4-BE49-F238E27FC236}">
                <a16:creationId xmlns:a16="http://schemas.microsoft.com/office/drawing/2014/main" id="{182EC76A-C1D1-DD4D-A9D4-9801D6250B39}"/>
              </a:ext>
            </a:extLst>
          </p:cNvPr>
          <p:cNvSpPr>
            <a:spLocks noGrp="1"/>
          </p:cNvSpPr>
          <p:nvPr>
            <p:ph type="body" sz="quarter" idx="13"/>
          </p:nvPr>
        </p:nvSpPr>
        <p:spPr>
          <a:xfrm>
            <a:off x="228600" y="1033271"/>
            <a:ext cx="11731752" cy="274320"/>
          </a:xfrm>
          <a:noFill/>
        </p:spPr>
        <p:txBody>
          <a:bodyPr lIns="0" tIns="27432" anchor="ctr">
            <a:noAutofit/>
          </a:bodyPr>
          <a:lstStyle>
            <a:lvl1pPr marL="0" indent="0">
              <a:buNone/>
              <a:defRPr sz="1600" cap="all" baseline="0">
                <a:solidFill>
                  <a:schemeClr val="bg1"/>
                </a:solidFill>
              </a:defRPr>
            </a:lvl1pPr>
          </a:lstStyle>
          <a:p>
            <a:pPr lvl="0"/>
            <a:endParaRPr lang="en-US" dirty="0"/>
          </a:p>
        </p:txBody>
      </p:sp>
      <p:sp>
        <p:nvSpPr>
          <p:cNvPr id="8" name="Date Placeholder 7">
            <a:extLst>
              <a:ext uri="{FF2B5EF4-FFF2-40B4-BE49-F238E27FC236}">
                <a16:creationId xmlns:a16="http://schemas.microsoft.com/office/drawing/2014/main" id="{2F598672-AA95-934E-811A-9D05A85F43CC}"/>
              </a:ext>
            </a:extLst>
          </p:cNvPr>
          <p:cNvSpPr>
            <a:spLocks noGrp="1"/>
          </p:cNvSpPr>
          <p:nvPr>
            <p:ph type="dt" sz="half" idx="10"/>
          </p:nvPr>
        </p:nvSpPr>
        <p:spPr/>
        <p:txBody>
          <a:bodyPr/>
          <a:lstStyle/>
          <a:p>
            <a:r>
              <a:rPr lang="en-US"/>
              <a:t>OCTOBER 2018</a:t>
            </a:r>
            <a:endParaRPr lang="en-US" dirty="0"/>
          </a:p>
        </p:txBody>
      </p:sp>
      <p:sp>
        <p:nvSpPr>
          <p:cNvPr id="9" name="Footer Placeholder 8">
            <a:extLst>
              <a:ext uri="{FF2B5EF4-FFF2-40B4-BE49-F238E27FC236}">
                <a16:creationId xmlns:a16="http://schemas.microsoft.com/office/drawing/2014/main" id="{05DC6D38-0A01-F642-B69D-1CE41160BE26}"/>
              </a:ext>
            </a:extLst>
          </p:cNvPr>
          <p:cNvSpPr>
            <a:spLocks noGrp="1"/>
          </p:cNvSpPr>
          <p:nvPr>
            <p:ph type="ftr" sz="quarter" idx="11"/>
          </p:nvPr>
        </p:nvSpPr>
        <p:spPr/>
        <p:txBody>
          <a:bodyPr/>
          <a:lstStyle/>
          <a:p>
            <a:r>
              <a:rPr lang="en-US"/>
              <a:t>ADVANCING INNOVATIVE THERAPIES FOR NEUROLOGICAL DISEASES</a:t>
            </a:r>
            <a:endParaRPr lang="en-US" dirty="0"/>
          </a:p>
        </p:txBody>
      </p:sp>
      <p:sp>
        <p:nvSpPr>
          <p:cNvPr id="10" name="Slide Number Placeholder 9">
            <a:extLst>
              <a:ext uri="{FF2B5EF4-FFF2-40B4-BE49-F238E27FC236}">
                <a16:creationId xmlns:a16="http://schemas.microsoft.com/office/drawing/2014/main" id="{464F391B-80BB-5A4F-BDA0-EA461BEC9C00}"/>
              </a:ext>
            </a:extLst>
          </p:cNvPr>
          <p:cNvSpPr>
            <a:spLocks noGrp="1"/>
          </p:cNvSpPr>
          <p:nvPr>
            <p:ph type="sldNum" sz="quarter" idx="12"/>
          </p:nvPr>
        </p:nvSpPr>
        <p:spPr/>
        <p:txBody>
          <a:bodyPr/>
          <a:lstStyle/>
          <a:p>
            <a:fld id="{645E0EEC-E83C-0A4C-86AF-39D316145CD3}" type="slidenum">
              <a:rPr lang="en-US" smtClean="0"/>
              <a:pPr/>
              <a:t>‹#›</a:t>
            </a:fld>
            <a:endParaRPr lang="en-US" dirty="0"/>
          </a:p>
        </p:txBody>
      </p:sp>
      <p:sp>
        <p:nvSpPr>
          <p:cNvPr id="14" name="Text Placeholder 2">
            <a:extLst>
              <a:ext uri="{FF2B5EF4-FFF2-40B4-BE49-F238E27FC236}">
                <a16:creationId xmlns:a16="http://schemas.microsoft.com/office/drawing/2014/main" id="{C7949FD7-EFC0-BC4F-A0A1-F6BEBA3A9302}"/>
              </a:ext>
            </a:extLst>
          </p:cNvPr>
          <p:cNvSpPr>
            <a:spLocks noGrp="1"/>
          </p:cNvSpPr>
          <p:nvPr>
            <p:ph type="body" idx="1"/>
          </p:nvPr>
        </p:nvSpPr>
        <p:spPr>
          <a:xfrm>
            <a:off x="228600" y="1481327"/>
            <a:ext cx="11731752" cy="4919472"/>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8D960738-2FE7-6249-8887-420170796B47}"/>
              </a:ext>
            </a:extLst>
          </p:cNvPr>
          <p:cNvSpPr>
            <a:spLocks noGrp="1"/>
          </p:cNvSpPr>
          <p:nvPr>
            <p:ph type="title"/>
          </p:nvPr>
        </p:nvSpPr>
        <p:spPr>
          <a:xfrm>
            <a:off x="228600" y="0"/>
            <a:ext cx="11963400" cy="1033271"/>
          </a:xfrm>
        </p:spPr>
        <p:txBody>
          <a:bodyPr/>
          <a:lstStyle/>
          <a:p>
            <a:r>
              <a:rPr lang="en-US"/>
              <a:t>Click to edit Master title style</a:t>
            </a:r>
          </a:p>
        </p:txBody>
      </p:sp>
      <p:pic>
        <p:nvPicPr>
          <p:cNvPr id="11" name="Picture 10">
            <a:extLst>
              <a:ext uri="{FF2B5EF4-FFF2-40B4-BE49-F238E27FC236}">
                <a16:creationId xmlns:a16="http://schemas.microsoft.com/office/drawing/2014/main" id="{8AF34CF1-0AF6-454C-BDFB-3A08A51AAA7C}"/>
              </a:ext>
            </a:extLst>
          </p:cNvPr>
          <p:cNvPicPr>
            <a:picLocks noChangeAspect="1"/>
          </p:cNvPicPr>
          <p:nvPr userDrawn="1"/>
        </p:nvPicPr>
        <p:blipFill>
          <a:blip r:embed="rId3"/>
          <a:stretch>
            <a:fillRect/>
          </a:stretch>
        </p:blipFill>
        <p:spPr>
          <a:xfrm>
            <a:off x="228600" y="5915569"/>
            <a:ext cx="1188720" cy="596422"/>
          </a:xfrm>
          <a:prstGeom prst="rect">
            <a:avLst/>
          </a:prstGeom>
        </p:spPr>
      </p:pic>
    </p:spTree>
    <p:extLst>
      <p:ext uri="{BB962C8B-B14F-4D97-AF65-F5344CB8AC3E}">
        <p14:creationId xmlns:p14="http://schemas.microsoft.com/office/powerpoint/2010/main" val="2357496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GLUTAMATE: Content - R Hexes - NO Logo">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1C7DF02-C4B2-1B47-A250-324F198762E8}"/>
              </a:ext>
            </a:extLst>
          </p:cNvPr>
          <p:cNvPicPr>
            <a:picLocks noChangeAspect="1"/>
          </p:cNvPicPr>
          <p:nvPr userDrawn="1"/>
        </p:nvPicPr>
        <p:blipFill rotWithShape="1">
          <a:blip r:embed="rId2">
            <a:alphaModFix amt="15000"/>
          </a:blip>
          <a:srcRect l="2002" t="7194"/>
          <a:stretch/>
        </p:blipFill>
        <p:spPr>
          <a:xfrm rot="10800000" flipV="1">
            <a:off x="10407805" y="0"/>
            <a:ext cx="1784195" cy="1695188"/>
          </a:xfrm>
          <a:prstGeom prst="rect">
            <a:avLst/>
          </a:prstGeom>
        </p:spPr>
      </p:pic>
      <p:sp>
        <p:nvSpPr>
          <p:cNvPr id="13" name="Rectangle 12">
            <a:extLst>
              <a:ext uri="{FF2B5EF4-FFF2-40B4-BE49-F238E27FC236}">
                <a16:creationId xmlns:a16="http://schemas.microsoft.com/office/drawing/2014/main" id="{7FDF1E19-2977-3A43-80F7-48ADF86A510D}"/>
              </a:ext>
            </a:extLst>
          </p:cNvPr>
          <p:cNvSpPr/>
          <p:nvPr userDrawn="1"/>
        </p:nvSpPr>
        <p:spPr>
          <a:xfrm>
            <a:off x="0" y="1028701"/>
            <a:ext cx="12192000" cy="274320"/>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4">
            <a:extLst>
              <a:ext uri="{FF2B5EF4-FFF2-40B4-BE49-F238E27FC236}">
                <a16:creationId xmlns:a16="http://schemas.microsoft.com/office/drawing/2014/main" id="{182EC76A-C1D1-DD4D-A9D4-9801D6250B39}"/>
              </a:ext>
            </a:extLst>
          </p:cNvPr>
          <p:cNvSpPr>
            <a:spLocks noGrp="1"/>
          </p:cNvSpPr>
          <p:nvPr>
            <p:ph type="body" sz="quarter" idx="13"/>
          </p:nvPr>
        </p:nvSpPr>
        <p:spPr>
          <a:xfrm>
            <a:off x="228600" y="1033271"/>
            <a:ext cx="11731752" cy="274320"/>
          </a:xfrm>
          <a:noFill/>
        </p:spPr>
        <p:txBody>
          <a:bodyPr lIns="0" tIns="27432" anchor="ctr">
            <a:noAutofit/>
          </a:bodyPr>
          <a:lstStyle>
            <a:lvl1pPr marL="0" indent="0">
              <a:buNone/>
              <a:defRPr sz="1600" cap="all" baseline="0">
                <a:solidFill>
                  <a:schemeClr val="bg1"/>
                </a:solidFill>
              </a:defRPr>
            </a:lvl1pPr>
          </a:lstStyle>
          <a:p>
            <a:pPr lvl="0"/>
            <a:endParaRPr lang="en-US" dirty="0"/>
          </a:p>
        </p:txBody>
      </p:sp>
      <p:sp>
        <p:nvSpPr>
          <p:cNvPr id="8" name="Date Placeholder 7">
            <a:extLst>
              <a:ext uri="{FF2B5EF4-FFF2-40B4-BE49-F238E27FC236}">
                <a16:creationId xmlns:a16="http://schemas.microsoft.com/office/drawing/2014/main" id="{2F598672-AA95-934E-811A-9D05A85F43CC}"/>
              </a:ext>
            </a:extLst>
          </p:cNvPr>
          <p:cNvSpPr>
            <a:spLocks noGrp="1"/>
          </p:cNvSpPr>
          <p:nvPr>
            <p:ph type="dt" sz="half" idx="10"/>
          </p:nvPr>
        </p:nvSpPr>
        <p:spPr/>
        <p:txBody>
          <a:bodyPr/>
          <a:lstStyle/>
          <a:p>
            <a:r>
              <a:rPr lang="en-US"/>
              <a:t>OCTOBER 2018</a:t>
            </a:r>
            <a:endParaRPr lang="en-US" dirty="0"/>
          </a:p>
        </p:txBody>
      </p:sp>
      <p:sp>
        <p:nvSpPr>
          <p:cNvPr id="9" name="Footer Placeholder 8">
            <a:extLst>
              <a:ext uri="{FF2B5EF4-FFF2-40B4-BE49-F238E27FC236}">
                <a16:creationId xmlns:a16="http://schemas.microsoft.com/office/drawing/2014/main" id="{05DC6D38-0A01-F642-B69D-1CE41160BE26}"/>
              </a:ext>
            </a:extLst>
          </p:cNvPr>
          <p:cNvSpPr>
            <a:spLocks noGrp="1"/>
          </p:cNvSpPr>
          <p:nvPr>
            <p:ph type="ftr" sz="quarter" idx="11"/>
          </p:nvPr>
        </p:nvSpPr>
        <p:spPr/>
        <p:txBody>
          <a:bodyPr/>
          <a:lstStyle/>
          <a:p>
            <a:r>
              <a:rPr lang="en-US"/>
              <a:t>ADVANCING INNOVATIVE THERAPIES FOR NEUROLOGICAL DISEASES</a:t>
            </a:r>
            <a:endParaRPr lang="en-US" dirty="0"/>
          </a:p>
        </p:txBody>
      </p:sp>
      <p:sp>
        <p:nvSpPr>
          <p:cNvPr id="10" name="Slide Number Placeholder 9">
            <a:extLst>
              <a:ext uri="{FF2B5EF4-FFF2-40B4-BE49-F238E27FC236}">
                <a16:creationId xmlns:a16="http://schemas.microsoft.com/office/drawing/2014/main" id="{464F391B-80BB-5A4F-BDA0-EA461BEC9C00}"/>
              </a:ext>
            </a:extLst>
          </p:cNvPr>
          <p:cNvSpPr>
            <a:spLocks noGrp="1"/>
          </p:cNvSpPr>
          <p:nvPr>
            <p:ph type="sldNum" sz="quarter" idx="12"/>
          </p:nvPr>
        </p:nvSpPr>
        <p:spPr/>
        <p:txBody>
          <a:bodyPr/>
          <a:lstStyle/>
          <a:p>
            <a:fld id="{645E0EEC-E83C-0A4C-86AF-39D316145CD3}" type="slidenum">
              <a:rPr lang="en-US" smtClean="0"/>
              <a:pPr/>
              <a:t>‹#›</a:t>
            </a:fld>
            <a:endParaRPr lang="en-US" dirty="0"/>
          </a:p>
        </p:txBody>
      </p:sp>
      <p:sp>
        <p:nvSpPr>
          <p:cNvPr id="14" name="Text Placeholder 2">
            <a:extLst>
              <a:ext uri="{FF2B5EF4-FFF2-40B4-BE49-F238E27FC236}">
                <a16:creationId xmlns:a16="http://schemas.microsoft.com/office/drawing/2014/main" id="{C7949FD7-EFC0-BC4F-A0A1-F6BEBA3A9302}"/>
              </a:ext>
            </a:extLst>
          </p:cNvPr>
          <p:cNvSpPr>
            <a:spLocks noGrp="1"/>
          </p:cNvSpPr>
          <p:nvPr>
            <p:ph type="body" idx="1"/>
          </p:nvPr>
        </p:nvSpPr>
        <p:spPr>
          <a:xfrm>
            <a:off x="228600" y="1481327"/>
            <a:ext cx="11731752" cy="4919472"/>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8D960738-2FE7-6249-8887-420170796B47}"/>
              </a:ext>
            </a:extLst>
          </p:cNvPr>
          <p:cNvSpPr>
            <a:spLocks noGrp="1"/>
          </p:cNvSpPr>
          <p:nvPr>
            <p:ph type="title"/>
          </p:nvPr>
        </p:nvSpPr>
        <p:spPr>
          <a:xfrm>
            <a:off x="228600" y="0"/>
            <a:ext cx="11963400" cy="1033271"/>
          </a:xfrm>
        </p:spPr>
        <p:txBody>
          <a:bodyPr/>
          <a:lstStyle/>
          <a:p>
            <a:r>
              <a:rPr lang="en-US"/>
              <a:t>Click to edit Master title style</a:t>
            </a:r>
          </a:p>
        </p:txBody>
      </p:sp>
    </p:spTree>
    <p:extLst>
      <p:ext uri="{BB962C8B-B14F-4D97-AF65-F5344CB8AC3E}">
        <p14:creationId xmlns:p14="http://schemas.microsoft.com/office/powerpoint/2010/main" val="2954850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GLUTAMATE: Two Column - L/R Hexes - Logo RIGH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76E4EA7-EB0F-B64C-8739-4DC52C16A397}"/>
              </a:ext>
            </a:extLst>
          </p:cNvPr>
          <p:cNvPicPr>
            <a:picLocks noChangeAspect="1"/>
          </p:cNvPicPr>
          <p:nvPr userDrawn="1"/>
        </p:nvPicPr>
        <p:blipFill rotWithShape="1">
          <a:blip r:embed="rId2">
            <a:alphaModFix amt="15000"/>
          </a:blip>
          <a:srcRect l="2002" t="7194"/>
          <a:stretch/>
        </p:blipFill>
        <p:spPr>
          <a:xfrm rot="10800000" flipV="1">
            <a:off x="10407805" y="0"/>
            <a:ext cx="1784195" cy="1695188"/>
          </a:xfrm>
          <a:prstGeom prst="rect">
            <a:avLst/>
          </a:prstGeom>
        </p:spPr>
      </p:pic>
      <p:sp>
        <p:nvSpPr>
          <p:cNvPr id="13" name="Rectangle 12">
            <a:extLst>
              <a:ext uri="{FF2B5EF4-FFF2-40B4-BE49-F238E27FC236}">
                <a16:creationId xmlns:a16="http://schemas.microsoft.com/office/drawing/2014/main" id="{F8629EBC-8942-6441-A393-1A27564B9643}"/>
              </a:ext>
            </a:extLst>
          </p:cNvPr>
          <p:cNvSpPr/>
          <p:nvPr userDrawn="1"/>
        </p:nvSpPr>
        <p:spPr>
          <a:xfrm>
            <a:off x="0" y="1028701"/>
            <a:ext cx="12192000" cy="274320"/>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4">
            <a:extLst>
              <a:ext uri="{FF2B5EF4-FFF2-40B4-BE49-F238E27FC236}">
                <a16:creationId xmlns:a16="http://schemas.microsoft.com/office/drawing/2014/main" id="{92F535B5-FA57-AA4E-B3AA-2F5499D4A14A}"/>
              </a:ext>
            </a:extLst>
          </p:cNvPr>
          <p:cNvSpPr>
            <a:spLocks noGrp="1"/>
          </p:cNvSpPr>
          <p:nvPr>
            <p:ph type="body" sz="quarter" idx="13"/>
          </p:nvPr>
        </p:nvSpPr>
        <p:spPr>
          <a:xfrm>
            <a:off x="228600" y="1033271"/>
            <a:ext cx="11731752" cy="274320"/>
          </a:xfrm>
          <a:noFill/>
        </p:spPr>
        <p:txBody>
          <a:bodyPr lIns="0" tIns="27432" anchor="ctr">
            <a:noAutofit/>
          </a:bodyPr>
          <a:lstStyle>
            <a:lvl1pPr marL="0" indent="0">
              <a:buNone/>
              <a:defRPr sz="1600" cap="all" baseline="0">
                <a:solidFill>
                  <a:schemeClr val="bg1"/>
                </a:solidFill>
              </a:defRPr>
            </a:lvl1pPr>
          </a:lstStyle>
          <a:p>
            <a:pPr lvl="0"/>
            <a:endParaRPr lang="en-US" dirty="0"/>
          </a:p>
        </p:txBody>
      </p:sp>
      <p:sp>
        <p:nvSpPr>
          <p:cNvPr id="8" name="Date Placeholder 7">
            <a:extLst>
              <a:ext uri="{FF2B5EF4-FFF2-40B4-BE49-F238E27FC236}">
                <a16:creationId xmlns:a16="http://schemas.microsoft.com/office/drawing/2014/main" id="{2F598672-AA95-934E-811A-9D05A85F43CC}"/>
              </a:ext>
            </a:extLst>
          </p:cNvPr>
          <p:cNvSpPr>
            <a:spLocks noGrp="1"/>
          </p:cNvSpPr>
          <p:nvPr>
            <p:ph type="dt" sz="half" idx="10"/>
          </p:nvPr>
        </p:nvSpPr>
        <p:spPr/>
        <p:txBody>
          <a:bodyPr/>
          <a:lstStyle/>
          <a:p>
            <a:r>
              <a:rPr lang="en-US"/>
              <a:t>OCTOBER 2018</a:t>
            </a:r>
            <a:endParaRPr lang="en-US" dirty="0"/>
          </a:p>
        </p:txBody>
      </p:sp>
      <p:sp>
        <p:nvSpPr>
          <p:cNvPr id="9" name="Footer Placeholder 8">
            <a:extLst>
              <a:ext uri="{FF2B5EF4-FFF2-40B4-BE49-F238E27FC236}">
                <a16:creationId xmlns:a16="http://schemas.microsoft.com/office/drawing/2014/main" id="{05DC6D38-0A01-F642-B69D-1CE41160BE26}"/>
              </a:ext>
            </a:extLst>
          </p:cNvPr>
          <p:cNvSpPr>
            <a:spLocks noGrp="1"/>
          </p:cNvSpPr>
          <p:nvPr>
            <p:ph type="ftr" sz="quarter" idx="11"/>
          </p:nvPr>
        </p:nvSpPr>
        <p:spPr/>
        <p:txBody>
          <a:bodyPr/>
          <a:lstStyle/>
          <a:p>
            <a:r>
              <a:rPr lang="en-US"/>
              <a:t>ADVANCING INNOVATIVE THERAPIES FOR NEUROLOGICAL DISEASES</a:t>
            </a:r>
            <a:endParaRPr lang="en-US" dirty="0"/>
          </a:p>
        </p:txBody>
      </p:sp>
      <p:sp>
        <p:nvSpPr>
          <p:cNvPr id="10" name="Slide Number Placeholder 9">
            <a:extLst>
              <a:ext uri="{FF2B5EF4-FFF2-40B4-BE49-F238E27FC236}">
                <a16:creationId xmlns:a16="http://schemas.microsoft.com/office/drawing/2014/main" id="{464F391B-80BB-5A4F-BDA0-EA461BEC9C00}"/>
              </a:ext>
            </a:extLst>
          </p:cNvPr>
          <p:cNvSpPr>
            <a:spLocks noGrp="1"/>
          </p:cNvSpPr>
          <p:nvPr>
            <p:ph type="sldNum" sz="quarter" idx="12"/>
          </p:nvPr>
        </p:nvSpPr>
        <p:spPr/>
        <p:txBody>
          <a:bodyPr/>
          <a:lstStyle/>
          <a:p>
            <a:fld id="{645E0EEC-E83C-0A4C-86AF-39D316145CD3}" type="slidenum">
              <a:rPr lang="en-US" smtClean="0"/>
              <a:pPr/>
              <a:t>‹#›</a:t>
            </a:fld>
            <a:endParaRPr lang="en-US" dirty="0"/>
          </a:p>
        </p:txBody>
      </p:sp>
      <p:sp>
        <p:nvSpPr>
          <p:cNvPr id="12" name="Text Placeholder 2">
            <a:extLst>
              <a:ext uri="{FF2B5EF4-FFF2-40B4-BE49-F238E27FC236}">
                <a16:creationId xmlns:a16="http://schemas.microsoft.com/office/drawing/2014/main" id="{BBC9DD31-AEE1-F340-ABA7-C6E2A2F13F75}"/>
              </a:ext>
            </a:extLst>
          </p:cNvPr>
          <p:cNvSpPr>
            <a:spLocks noGrp="1"/>
          </p:cNvSpPr>
          <p:nvPr>
            <p:ph type="body" idx="1"/>
          </p:nvPr>
        </p:nvSpPr>
        <p:spPr>
          <a:xfrm>
            <a:off x="228600" y="1481327"/>
            <a:ext cx="5641848" cy="4919472"/>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2">
            <a:extLst>
              <a:ext uri="{FF2B5EF4-FFF2-40B4-BE49-F238E27FC236}">
                <a16:creationId xmlns:a16="http://schemas.microsoft.com/office/drawing/2014/main" id="{35B7B8BE-0904-8D4F-BFC3-EEF29BE509E2}"/>
              </a:ext>
            </a:extLst>
          </p:cNvPr>
          <p:cNvSpPr>
            <a:spLocks noGrp="1"/>
          </p:cNvSpPr>
          <p:nvPr>
            <p:ph type="body" idx="14"/>
          </p:nvPr>
        </p:nvSpPr>
        <p:spPr>
          <a:xfrm>
            <a:off x="6318504" y="1481327"/>
            <a:ext cx="5641848" cy="4919472"/>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44528577-2741-6D4E-9236-7B207382FAD2}"/>
              </a:ext>
            </a:extLst>
          </p:cNvPr>
          <p:cNvSpPr>
            <a:spLocks noGrp="1"/>
          </p:cNvSpPr>
          <p:nvPr>
            <p:ph type="title"/>
          </p:nvPr>
        </p:nvSpPr>
        <p:spPr>
          <a:xfrm>
            <a:off x="228600" y="0"/>
            <a:ext cx="11963400" cy="1033271"/>
          </a:xfrm>
        </p:spPr>
        <p:txBody>
          <a:bodyPr/>
          <a:lstStyle/>
          <a:p>
            <a:r>
              <a:rPr lang="en-US"/>
              <a:t>Click to edit Master title style</a:t>
            </a:r>
          </a:p>
        </p:txBody>
      </p:sp>
      <p:pic>
        <p:nvPicPr>
          <p:cNvPr id="11" name="Picture 10">
            <a:extLst>
              <a:ext uri="{FF2B5EF4-FFF2-40B4-BE49-F238E27FC236}">
                <a16:creationId xmlns:a16="http://schemas.microsoft.com/office/drawing/2014/main" id="{D1DE0EBD-0156-004B-AEC3-30FE19D7FC07}"/>
              </a:ext>
            </a:extLst>
          </p:cNvPr>
          <p:cNvPicPr>
            <a:picLocks noChangeAspect="1"/>
          </p:cNvPicPr>
          <p:nvPr userDrawn="1"/>
        </p:nvPicPr>
        <p:blipFill>
          <a:blip r:embed="rId3"/>
          <a:stretch>
            <a:fillRect/>
          </a:stretch>
        </p:blipFill>
        <p:spPr>
          <a:xfrm>
            <a:off x="10771632" y="5915569"/>
            <a:ext cx="1188720" cy="596422"/>
          </a:xfrm>
          <a:prstGeom prst="rect">
            <a:avLst/>
          </a:prstGeom>
        </p:spPr>
      </p:pic>
      <p:pic>
        <p:nvPicPr>
          <p:cNvPr id="15" name="Picture 14">
            <a:extLst>
              <a:ext uri="{FF2B5EF4-FFF2-40B4-BE49-F238E27FC236}">
                <a16:creationId xmlns:a16="http://schemas.microsoft.com/office/drawing/2014/main" id="{AF6C60CD-414F-364F-AAC5-46E850AE6706}"/>
              </a:ext>
            </a:extLst>
          </p:cNvPr>
          <p:cNvPicPr>
            <a:picLocks noChangeAspect="1"/>
          </p:cNvPicPr>
          <p:nvPr userDrawn="1"/>
        </p:nvPicPr>
        <p:blipFill rotWithShape="1">
          <a:blip r:embed="rId2">
            <a:alphaModFix amt="15000"/>
          </a:blip>
          <a:srcRect l="2002" t="7194"/>
          <a:stretch/>
        </p:blipFill>
        <p:spPr>
          <a:xfrm rot="10800000" flipH="1">
            <a:off x="0" y="4888490"/>
            <a:ext cx="1784195" cy="1695188"/>
          </a:xfrm>
          <a:prstGeom prst="rect">
            <a:avLst/>
          </a:prstGeom>
        </p:spPr>
      </p:pic>
    </p:spTree>
    <p:extLst>
      <p:ext uri="{BB962C8B-B14F-4D97-AF65-F5344CB8AC3E}">
        <p14:creationId xmlns:p14="http://schemas.microsoft.com/office/powerpoint/2010/main" val="2363748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 BHV-3500">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BF1CBD-694E-7C40-AD8F-22EE18A9134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5486400"/>
          </a:xfrm>
          <a:prstGeom prst="rect">
            <a:avLst/>
          </a:prstGeom>
        </p:spPr>
      </p:pic>
      <p:pic>
        <p:nvPicPr>
          <p:cNvPr id="11" name="Picture 10">
            <a:extLst>
              <a:ext uri="{FF2B5EF4-FFF2-40B4-BE49-F238E27FC236}">
                <a16:creationId xmlns:a16="http://schemas.microsoft.com/office/drawing/2014/main" id="{DF594BD1-26E6-6A4C-B5C3-1DCA94A9812C}"/>
              </a:ext>
            </a:extLst>
          </p:cNvPr>
          <p:cNvPicPr>
            <a:picLocks noChangeAspect="1"/>
          </p:cNvPicPr>
          <p:nvPr userDrawn="1"/>
        </p:nvPicPr>
        <p:blipFill rotWithShape="1">
          <a:blip r:embed="rId3">
            <a:alphaModFix amt="34000"/>
          </a:blip>
          <a:srcRect l="2002"/>
          <a:stretch/>
        </p:blipFill>
        <p:spPr>
          <a:xfrm rot="10800000" flipH="1">
            <a:off x="0" y="1966247"/>
            <a:ext cx="3773373" cy="3863053"/>
          </a:xfrm>
          <a:prstGeom prst="rect">
            <a:avLst/>
          </a:prstGeom>
        </p:spPr>
      </p:pic>
      <p:sp>
        <p:nvSpPr>
          <p:cNvPr id="15" name="Rectangle 14">
            <a:extLst>
              <a:ext uri="{FF2B5EF4-FFF2-40B4-BE49-F238E27FC236}">
                <a16:creationId xmlns:a16="http://schemas.microsoft.com/office/drawing/2014/main" id="{12BC5EAC-4602-2A4F-8650-B1B0F9FCBA6E}"/>
              </a:ext>
            </a:extLst>
          </p:cNvPr>
          <p:cNvSpPr/>
          <p:nvPr userDrawn="1"/>
        </p:nvSpPr>
        <p:spPr>
          <a:xfrm>
            <a:off x="0" y="5486400"/>
            <a:ext cx="12192000" cy="137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351B3E4B-1C92-4B4F-ABD8-DE12B170B0F0}"/>
              </a:ext>
            </a:extLst>
          </p:cNvPr>
          <p:cNvPicPr>
            <a:picLocks/>
          </p:cNvPicPr>
          <p:nvPr userDrawn="1"/>
        </p:nvPicPr>
        <p:blipFill>
          <a:blip r:embed="rId4" cstate="email">
            <a:extLst>
              <a:ext uri="{28A0092B-C50C-407E-A947-70E740481C1C}">
                <a14:useLocalDpi xmlns:a14="http://schemas.microsoft.com/office/drawing/2010/main"/>
              </a:ext>
            </a:extLst>
          </a:blip>
          <a:stretch>
            <a:fillRect/>
          </a:stretch>
        </p:blipFill>
        <p:spPr>
          <a:xfrm>
            <a:off x="0" y="5486400"/>
            <a:ext cx="12192000" cy="182880"/>
          </a:xfrm>
          <a:prstGeom prst="rect">
            <a:avLst/>
          </a:prstGeom>
        </p:spPr>
      </p:pic>
      <p:pic>
        <p:nvPicPr>
          <p:cNvPr id="8" name="Picture 7">
            <a:extLst>
              <a:ext uri="{FF2B5EF4-FFF2-40B4-BE49-F238E27FC236}">
                <a16:creationId xmlns:a16="http://schemas.microsoft.com/office/drawing/2014/main" id="{1E9A727F-0D48-2D48-AF79-5DCBF9A446FE}"/>
              </a:ext>
            </a:extLst>
          </p:cNvPr>
          <p:cNvPicPr>
            <a:picLocks noChangeAspect="1"/>
          </p:cNvPicPr>
          <p:nvPr userDrawn="1"/>
        </p:nvPicPr>
        <p:blipFill>
          <a:blip r:embed="rId5"/>
          <a:stretch>
            <a:fillRect/>
          </a:stretch>
        </p:blipFill>
        <p:spPr>
          <a:xfrm>
            <a:off x="685800" y="685800"/>
            <a:ext cx="2551465" cy="1280160"/>
          </a:xfrm>
          <a:prstGeom prst="rect">
            <a:avLst/>
          </a:prstGeom>
          <a:effectLst>
            <a:glow rad="1905000">
              <a:schemeClr val="bg1">
                <a:alpha val="54000"/>
              </a:schemeClr>
            </a:glow>
          </a:effectLst>
        </p:spPr>
      </p:pic>
      <p:sp>
        <p:nvSpPr>
          <p:cNvPr id="9" name="Text Placeholder 27">
            <a:extLst>
              <a:ext uri="{FF2B5EF4-FFF2-40B4-BE49-F238E27FC236}">
                <a16:creationId xmlns:a16="http://schemas.microsoft.com/office/drawing/2014/main" id="{EC11AF33-F8C9-1A46-B626-BA362F18E11B}"/>
              </a:ext>
            </a:extLst>
          </p:cNvPr>
          <p:cNvSpPr>
            <a:spLocks noGrp="1"/>
          </p:cNvSpPr>
          <p:nvPr>
            <p:ph type="body" sz="quarter" idx="10" hasCustomPrompt="1"/>
          </p:nvPr>
        </p:nvSpPr>
        <p:spPr>
          <a:xfrm>
            <a:off x="685800" y="5486400"/>
            <a:ext cx="11164824" cy="1028700"/>
          </a:xfrm>
        </p:spPr>
        <p:txBody>
          <a:bodyPr anchor="ctr">
            <a:noAutofit/>
          </a:bodyPr>
          <a:lstStyle>
            <a:lvl1pPr marL="0" indent="0">
              <a:buNone/>
              <a:defRPr sz="3200">
                <a:solidFill>
                  <a:schemeClr val="bg1"/>
                </a:solidFill>
              </a:defRPr>
            </a:lvl1pPr>
          </a:lstStyle>
          <a:p>
            <a:pPr lvl="0"/>
            <a:r>
              <a:rPr lang="en-US" dirty="0"/>
              <a:t>Click to add title</a:t>
            </a:r>
          </a:p>
        </p:txBody>
      </p:sp>
      <p:sp>
        <p:nvSpPr>
          <p:cNvPr id="10" name="Rectangle 9">
            <a:extLst>
              <a:ext uri="{FF2B5EF4-FFF2-40B4-BE49-F238E27FC236}">
                <a16:creationId xmlns:a16="http://schemas.microsoft.com/office/drawing/2014/main" id="{D2B98F9D-64B4-0340-8372-853E25A5DCAD}"/>
              </a:ext>
            </a:extLst>
          </p:cNvPr>
          <p:cNvSpPr/>
          <p:nvPr userDrawn="1"/>
        </p:nvSpPr>
        <p:spPr>
          <a:xfrm>
            <a:off x="344424" y="342900"/>
            <a:ext cx="11503152" cy="6172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612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GLUTAMATE: Two Column - R Hexes - Logo RIGH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76E4EA7-EB0F-B64C-8739-4DC52C16A397}"/>
              </a:ext>
            </a:extLst>
          </p:cNvPr>
          <p:cNvPicPr>
            <a:picLocks noChangeAspect="1"/>
          </p:cNvPicPr>
          <p:nvPr userDrawn="1"/>
        </p:nvPicPr>
        <p:blipFill rotWithShape="1">
          <a:blip r:embed="rId2">
            <a:alphaModFix amt="15000"/>
          </a:blip>
          <a:srcRect l="2002" t="7194"/>
          <a:stretch/>
        </p:blipFill>
        <p:spPr>
          <a:xfrm rot="10800000" flipV="1">
            <a:off x="10407805" y="0"/>
            <a:ext cx="1784195" cy="1695188"/>
          </a:xfrm>
          <a:prstGeom prst="rect">
            <a:avLst/>
          </a:prstGeom>
        </p:spPr>
      </p:pic>
      <p:sp>
        <p:nvSpPr>
          <p:cNvPr id="13" name="Rectangle 12">
            <a:extLst>
              <a:ext uri="{FF2B5EF4-FFF2-40B4-BE49-F238E27FC236}">
                <a16:creationId xmlns:a16="http://schemas.microsoft.com/office/drawing/2014/main" id="{F8629EBC-8942-6441-A393-1A27564B9643}"/>
              </a:ext>
            </a:extLst>
          </p:cNvPr>
          <p:cNvSpPr/>
          <p:nvPr userDrawn="1"/>
        </p:nvSpPr>
        <p:spPr>
          <a:xfrm>
            <a:off x="0" y="1028701"/>
            <a:ext cx="12192000" cy="274320"/>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4">
            <a:extLst>
              <a:ext uri="{FF2B5EF4-FFF2-40B4-BE49-F238E27FC236}">
                <a16:creationId xmlns:a16="http://schemas.microsoft.com/office/drawing/2014/main" id="{92F535B5-FA57-AA4E-B3AA-2F5499D4A14A}"/>
              </a:ext>
            </a:extLst>
          </p:cNvPr>
          <p:cNvSpPr>
            <a:spLocks noGrp="1"/>
          </p:cNvSpPr>
          <p:nvPr>
            <p:ph type="body" sz="quarter" idx="13"/>
          </p:nvPr>
        </p:nvSpPr>
        <p:spPr>
          <a:xfrm>
            <a:off x="228600" y="1033271"/>
            <a:ext cx="11731752" cy="274320"/>
          </a:xfrm>
          <a:noFill/>
        </p:spPr>
        <p:txBody>
          <a:bodyPr lIns="0" tIns="27432" anchor="ctr">
            <a:noAutofit/>
          </a:bodyPr>
          <a:lstStyle>
            <a:lvl1pPr marL="0" indent="0">
              <a:buNone/>
              <a:defRPr sz="1600" cap="all" baseline="0">
                <a:solidFill>
                  <a:schemeClr val="bg1"/>
                </a:solidFill>
              </a:defRPr>
            </a:lvl1pPr>
          </a:lstStyle>
          <a:p>
            <a:pPr lvl="0"/>
            <a:endParaRPr lang="en-US" dirty="0"/>
          </a:p>
        </p:txBody>
      </p:sp>
      <p:sp>
        <p:nvSpPr>
          <p:cNvPr id="8" name="Date Placeholder 7">
            <a:extLst>
              <a:ext uri="{FF2B5EF4-FFF2-40B4-BE49-F238E27FC236}">
                <a16:creationId xmlns:a16="http://schemas.microsoft.com/office/drawing/2014/main" id="{2F598672-AA95-934E-811A-9D05A85F43CC}"/>
              </a:ext>
            </a:extLst>
          </p:cNvPr>
          <p:cNvSpPr>
            <a:spLocks noGrp="1"/>
          </p:cNvSpPr>
          <p:nvPr>
            <p:ph type="dt" sz="half" idx="10"/>
          </p:nvPr>
        </p:nvSpPr>
        <p:spPr/>
        <p:txBody>
          <a:bodyPr/>
          <a:lstStyle/>
          <a:p>
            <a:r>
              <a:rPr lang="en-US"/>
              <a:t>OCTOBER 2018</a:t>
            </a:r>
            <a:endParaRPr lang="en-US" dirty="0"/>
          </a:p>
        </p:txBody>
      </p:sp>
      <p:sp>
        <p:nvSpPr>
          <p:cNvPr id="9" name="Footer Placeholder 8">
            <a:extLst>
              <a:ext uri="{FF2B5EF4-FFF2-40B4-BE49-F238E27FC236}">
                <a16:creationId xmlns:a16="http://schemas.microsoft.com/office/drawing/2014/main" id="{05DC6D38-0A01-F642-B69D-1CE41160BE26}"/>
              </a:ext>
            </a:extLst>
          </p:cNvPr>
          <p:cNvSpPr>
            <a:spLocks noGrp="1"/>
          </p:cNvSpPr>
          <p:nvPr>
            <p:ph type="ftr" sz="quarter" idx="11"/>
          </p:nvPr>
        </p:nvSpPr>
        <p:spPr/>
        <p:txBody>
          <a:bodyPr/>
          <a:lstStyle/>
          <a:p>
            <a:r>
              <a:rPr lang="en-US"/>
              <a:t>ADVANCING INNOVATIVE THERAPIES FOR NEUROLOGICAL DISEASES</a:t>
            </a:r>
            <a:endParaRPr lang="en-US" dirty="0"/>
          </a:p>
        </p:txBody>
      </p:sp>
      <p:sp>
        <p:nvSpPr>
          <p:cNvPr id="10" name="Slide Number Placeholder 9">
            <a:extLst>
              <a:ext uri="{FF2B5EF4-FFF2-40B4-BE49-F238E27FC236}">
                <a16:creationId xmlns:a16="http://schemas.microsoft.com/office/drawing/2014/main" id="{464F391B-80BB-5A4F-BDA0-EA461BEC9C00}"/>
              </a:ext>
            </a:extLst>
          </p:cNvPr>
          <p:cNvSpPr>
            <a:spLocks noGrp="1"/>
          </p:cNvSpPr>
          <p:nvPr>
            <p:ph type="sldNum" sz="quarter" idx="12"/>
          </p:nvPr>
        </p:nvSpPr>
        <p:spPr/>
        <p:txBody>
          <a:bodyPr/>
          <a:lstStyle/>
          <a:p>
            <a:fld id="{645E0EEC-E83C-0A4C-86AF-39D316145CD3}" type="slidenum">
              <a:rPr lang="en-US" smtClean="0"/>
              <a:pPr/>
              <a:t>‹#›</a:t>
            </a:fld>
            <a:endParaRPr lang="en-US" dirty="0"/>
          </a:p>
        </p:txBody>
      </p:sp>
      <p:sp>
        <p:nvSpPr>
          <p:cNvPr id="12" name="Text Placeholder 2">
            <a:extLst>
              <a:ext uri="{FF2B5EF4-FFF2-40B4-BE49-F238E27FC236}">
                <a16:creationId xmlns:a16="http://schemas.microsoft.com/office/drawing/2014/main" id="{BBC9DD31-AEE1-F340-ABA7-C6E2A2F13F75}"/>
              </a:ext>
            </a:extLst>
          </p:cNvPr>
          <p:cNvSpPr>
            <a:spLocks noGrp="1"/>
          </p:cNvSpPr>
          <p:nvPr>
            <p:ph type="body" idx="1"/>
          </p:nvPr>
        </p:nvSpPr>
        <p:spPr>
          <a:xfrm>
            <a:off x="228600" y="1481327"/>
            <a:ext cx="5641848" cy="4919472"/>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2">
            <a:extLst>
              <a:ext uri="{FF2B5EF4-FFF2-40B4-BE49-F238E27FC236}">
                <a16:creationId xmlns:a16="http://schemas.microsoft.com/office/drawing/2014/main" id="{35B7B8BE-0904-8D4F-BFC3-EEF29BE509E2}"/>
              </a:ext>
            </a:extLst>
          </p:cNvPr>
          <p:cNvSpPr>
            <a:spLocks noGrp="1"/>
          </p:cNvSpPr>
          <p:nvPr>
            <p:ph type="body" idx="14"/>
          </p:nvPr>
        </p:nvSpPr>
        <p:spPr>
          <a:xfrm>
            <a:off x="6318504" y="1481327"/>
            <a:ext cx="5641848" cy="4919472"/>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44528577-2741-6D4E-9236-7B207382FAD2}"/>
              </a:ext>
            </a:extLst>
          </p:cNvPr>
          <p:cNvSpPr>
            <a:spLocks noGrp="1"/>
          </p:cNvSpPr>
          <p:nvPr>
            <p:ph type="title"/>
          </p:nvPr>
        </p:nvSpPr>
        <p:spPr>
          <a:xfrm>
            <a:off x="228600" y="0"/>
            <a:ext cx="11963400" cy="1033271"/>
          </a:xfrm>
        </p:spPr>
        <p:txBody>
          <a:bodyPr/>
          <a:lstStyle/>
          <a:p>
            <a:r>
              <a:rPr lang="en-US"/>
              <a:t>Click to edit Master title style</a:t>
            </a:r>
          </a:p>
        </p:txBody>
      </p:sp>
      <p:pic>
        <p:nvPicPr>
          <p:cNvPr id="11" name="Picture 10">
            <a:extLst>
              <a:ext uri="{FF2B5EF4-FFF2-40B4-BE49-F238E27FC236}">
                <a16:creationId xmlns:a16="http://schemas.microsoft.com/office/drawing/2014/main" id="{D1DE0EBD-0156-004B-AEC3-30FE19D7FC07}"/>
              </a:ext>
            </a:extLst>
          </p:cNvPr>
          <p:cNvPicPr>
            <a:picLocks noChangeAspect="1"/>
          </p:cNvPicPr>
          <p:nvPr userDrawn="1"/>
        </p:nvPicPr>
        <p:blipFill>
          <a:blip r:embed="rId3"/>
          <a:stretch>
            <a:fillRect/>
          </a:stretch>
        </p:blipFill>
        <p:spPr>
          <a:xfrm>
            <a:off x="10771632" y="5915569"/>
            <a:ext cx="1188720" cy="596422"/>
          </a:xfrm>
          <a:prstGeom prst="rect">
            <a:avLst/>
          </a:prstGeom>
        </p:spPr>
      </p:pic>
    </p:spTree>
    <p:extLst>
      <p:ext uri="{BB962C8B-B14F-4D97-AF65-F5344CB8AC3E}">
        <p14:creationId xmlns:p14="http://schemas.microsoft.com/office/powerpoint/2010/main" val="1465397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GLUTAMATE: Two Column - R Hexes - Logo LEF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DE68526-4B14-4A4F-9FDA-D1BBBA3AA980}"/>
              </a:ext>
            </a:extLst>
          </p:cNvPr>
          <p:cNvPicPr>
            <a:picLocks noChangeAspect="1"/>
          </p:cNvPicPr>
          <p:nvPr userDrawn="1"/>
        </p:nvPicPr>
        <p:blipFill rotWithShape="1">
          <a:blip r:embed="rId2">
            <a:alphaModFix amt="15000"/>
          </a:blip>
          <a:srcRect l="2002" t="7194"/>
          <a:stretch/>
        </p:blipFill>
        <p:spPr>
          <a:xfrm rot="10800000" flipV="1">
            <a:off x="10407805" y="0"/>
            <a:ext cx="1784195" cy="1695188"/>
          </a:xfrm>
          <a:prstGeom prst="rect">
            <a:avLst/>
          </a:prstGeom>
        </p:spPr>
      </p:pic>
      <p:sp>
        <p:nvSpPr>
          <p:cNvPr id="13" name="Rectangle 12">
            <a:extLst>
              <a:ext uri="{FF2B5EF4-FFF2-40B4-BE49-F238E27FC236}">
                <a16:creationId xmlns:a16="http://schemas.microsoft.com/office/drawing/2014/main" id="{FE23529D-54A9-AA47-BC21-E97F785208CC}"/>
              </a:ext>
            </a:extLst>
          </p:cNvPr>
          <p:cNvSpPr/>
          <p:nvPr userDrawn="1"/>
        </p:nvSpPr>
        <p:spPr>
          <a:xfrm>
            <a:off x="0" y="1028701"/>
            <a:ext cx="12192000" cy="274320"/>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4">
            <a:extLst>
              <a:ext uri="{FF2B5EF4-FFF2-40B4-BE49-F238E27FC236}">
                <a16:creationId xmlns:a16="http://schemas.microsoft.com/office/drawing/2014/main" id="{2EE63DC1-56E1-F04C-BCEB-C70309D465DF}"/>
              </a:ext>
            </a:extLst>
          </p:cNvPr>
          <p:cNvSpPr>
            <a:spLocks noGrp="1"/>
          </p:cNvSpPr>
          <p:nvPr>
            <p:ph type="body" sz="quarter" idx="13"/>
          </p:nvPr>
        </p:nvSpPr>
        <p:spPr>
          <a:xfrm>
            <a:off x="228600" y="1033271"/>
            <a:ext cx="11731752" cy="274320"/>
          </a:xfrm>
          <a:noFill/>
        </p:spPr>
        <p:txBody>
          <a:bodyPr lIns="0" tIns="27432" anchor="ctr">
            <a:noAutofit/>
          </a:bodyPr>
          <a:lstStyle>
            <a:lvl1pPr marL="0" indent="0">
              <a:buNone/>
              <a:defRPr sz="1600" cap="all" baseline="0">
                <a:solidFill>
                  <a:schemeClr val="bg1"/>
                </a:solidFill>
              </a:defRPr>
            </a:lvl1pPr>
          </a:lstStyle>
          <a:p>
            <a:pPr lvl="0"/>
            <a:endParaRPr lang="en-US" dirty="0"/>
          </a:p>
        </p:txBody>
      </p:sp>
      <p:sp>
        <p:nvSpPr>
          <p:cNvPr id="8" name="Date Placeholder 7">
            <a:extLst>
              <a:ext uri="{FF2B5EF4-FFF2-40B4-BE49-F238E27FC236}">
                <a16:creationId xmlns:a16="http://schemas.microsoft.com/office/drawing/2014/main" id="{2F598672-AA95-934E-811A-9D05A85F43CC}"/>
              </a:ext>
            </a:extLst>
          </p:cNvPr>
          <p:cNvSpPr>
            <a:spLocks noGrp="1"/>
          </p:cNvSpPr>
          <p:nvPr>
            <p:ph type="dt" sz="half" idx="10"/>
          </p:nvPr>
        </p:nvSpPr>
        <p:spPr/>
        <p:txBody>
          <a:bodyPr/>
          <a:lstStyle/>
          <a:p>
            <a:r>
              <a:rPr lang="en-US"/>
              <a:t>OCTOBER 2018</a:t>
            </a:r>
            <a:endParaRPr lang="en-US" dirty="0"/>
          </a:p>
        </p:txBody>
      </p:sp>
      <p:sp>
        <p:nvSpPr>
          <p:cNvPr id="9" name="Footer Placeholder 8">
            <a:extLst>
              <a:ext uri="{FF2B5EF4-FFF2-40B4-BE49-F238E27FC236}">
                <a16:creationId xmlns:a16="http://schemas.microsoft.com/office/drawing/2014/main" id="{05DC6D38-0A01-F642-B69D-1CE41160BE26}"/>
              </a:ext>
            </a:extLst>
          </p:cNvPr>
          <p:cNvSpPr>
            <a:spLocks noGrp="1"/>
          </p:cNvSpPr>
          <p:nvPr>
            <p:ph type="ftr" sz="quarter" idx="11"/>
          </p:nvPr>
        </p:nvSpPr>
        <p:spPr/>
        <p:txBody>
          <a:bodyPr/>
          <a:lstStyle/>
          <a:p>
            <a:r>
              <a:rPr lang="en-US"/>
              <a:t>ADVANCING INNOVATIVE THERAPIES FOR NEUROLOGICAL DISEASES</a:t>
            </a:r>
            <a:endParaRPr lang="en-US" dirty="0"/>
          </a:p>
        </p:txBody>
      </p:sp>
      <p:sp>
        <p:nvSpPr>
          <p:cNvPr id="10" name="Slide Number Placeholder 9">
            <a:extLst>
              <a:ext uri="{FF2B5EF4-FFF2-40B4-BE49-F238E27FC236}">
                <a16:creationId xmlns:a16="http://schemas.microsoft.com/office/drawing/2014/main" id="{464F391B-80BB-5A4F-BDA0-EA461BEC9C00}"/>
              </a:ext>
            </a:extLst>
          </p:cNvPr>
          <p:cNvSpPr>
            <a:spLocks noGrp="1"/>
          </p:cNvSpPr>
          <p:nvPr>
            <p:ph type="sldNum" sz="quarter" idx="12"/>
          </p:nvPr>
        </p:nvSpPr>
        <p:spPr/>
        <p:txBody>
          <a:bodyPr/>
          <a:lstStyle/>
          <a:p>
            <a:fld id="{645E0EEC-E83C-0A4C-86AF-39D316145CD3}" type="slidenum">
              <a:rPr lang="en-US" smtClean="0"/>
              <a:pPr/>
              <a:t>‹#›</a:t>
            </a:fld>
            <a:endParaRPr lang="en-US" dirty="0"/>
          </a:p>
        </p:txBody>
      </p:sp>
      <p:sp>
        <p:nvSpPr>
          <p:cNvPr id="12" name="Text Placeholder 2">
            <a:extLst>
              <a:ext uri="{FF2B5EF4-FFF2-40B4-BE49-F238E27FC236}">
                <a16:creationId xmlns:a16="http://schemas.microsoft.com/office/drawing/2014/main" id="{BBC9DD31-AEE1-F340-ABA7-C6E2A2F13F75}"/>
              </a:ext>
            </a:extLst>
          </p:cNvPr>
          <p:cNvSpPr>
            <a:spLocks noGrp="1"/>
          </p:cNvSpPr>
          <p:nvPr>
            <p:ph type="body" idx="1"/>
          </p:nvPr>
        </p:nvSpPr>
        <p:spPr>
          <a:xfrm>
            <a:off x="228600" y="1481327"/>
            <a:ext cx="5641848" cy="4919472"/>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2">
            <a:extLst>
              <a:ext uri="{FF2B5EF4-FFF2-40B4-BE49-F238E27FC236}">
                <a16:creationId xmlns:a16="http://schemas.microsoft.com/office/drawing/2014/main" id="{35B7B8BE-0904-8D4F-BFC3-EEF29BE509E2}"/>
              </a:ext>
            </a:extLst>
          </p:cNvPr>
          <p:cNvSpPr>
            <a:spLocks noGrp="1"/>
          </p:cNvSpPr>
          <p:nvPr>
            <p:ph type="body" idx="14"/>
          </p:nvPr>
        </p:nvSpPr>
        <p:spPr>
          <a:xfrm>
            <a:off x="6318504" y="1481327"/>
            <a:ext cx="5641848" cy="4919472"/>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EA268549-02D2-5241-94E2-4876D48C17D2}"/>
              </a:ext>
            </a:extLst>
          </p:cNvPr>
          <p:cNvSpPr>
            <a:spLocks noGrp="1"/>
          </p:cNvSpPr>
          <p:nvPr>
            <p:ph type="title"/>
          </p:nvPr>
        </p:nvSpPr>
        <p:spPr>
          <a:xfrm>
            <a:off x="228600" y="0"/>
            <a:ext cx="11963400" cy="1033271"/>
          </a:xfrm>
        </p:spPr>
        <p:txBody>
          <a:bodyPr/>
          <a:lstStyle/>
          <a:p>
            <a:r>
              <a:rPr lang="en-US"/>
              <a:t>Click to edit Master title style</a:t>
            </a:r>
          </a:p>
        </p:txBody>
      </p:sp>
      <p:pic>
        <p:nvPicPr>
          <p:cNvPr id="11" name="Picture 10">
            <a:extLst>
              <a:ext uri="{FF2B5EF4-FFF2-40B4-BE49-F238E27FC236}">
                <a16:creationId xmlns:a16="http://schemas.microsoft.com/office/drawing/2014/main" id="{39D54565-5FE0-654F-AC02-2D09141FC5C4}"/>
              </a:ext>
            </a:extLst>
          </p:cNvPr>
          <p:cNvPicPr>
            <a:picLocks noChangeAspect="1"/>
          </p:cNvPicPr>
          <p:nvPr userDrawn="1"/>
        </p:nvPicPr>
        <p:blipFill>
          <a:blip r:embed="rId3"/>
          <a:stretch>
            <a:fillRect/>
          </a:stretch>
        </p:blipFill>
        <p:spPr>
          <a:xfrm>
            <a:off x="228600" y="5915569"/>
            <a:ext cx="1188720" cy="596422"/>
          </a:xfrm>
          <a:prstGeom prst="rect">
            <a:avLst/>
          </a:prstGeom>
        </p:spPr>
      </p:pic>
    </p:spTree>
    <p:extLst>
      <p:ext uri="{BB962C8B-B14F-4D97-AF65-F5344CB8AC3E}">
        <p14:creationId xmlns:p14="http://schemas.microsoft.com/office/powerpoint/2010/main" val="4226445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GLUTAMATE: Two Column - R Hexes - NO Logo">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DE68526-4B14-4A4F-9FDA-D1BBBA3AA980}"/>
              </a:ext>
            </a:extLst>
          </p:cNvPr>
          <p:cNvPicPr>
            <a:picLocks noChangeAspect="1"/>
          </p:cNvPicPr>
          <p:nvPr userDrawn="1"/>
        </p:nvPicPr>
        <p:blipFill rotWithShape="1">
          <a:blip r:embed="rId2">
            <a:alphaModFix amt="15000"/>
          </a:blip>
          <a:srcRect l="2002" t="7194"/>
          <a:stretch/>
        </p:blipFill>
        <p:spPr>
          <a:xfrm rot="10800000" flipV="1">
            <a:off x="10407805" y="0"/>
            <a:ext cx="1784195" cy="1695188"/>
          </a:xfrm>
          <a:prstGeom prst="rect">
            <a:avLst/>
          </a:prstGeom>
        </p:spPr>
      </p:pic>
      <p:sp>
        <p:nvSpPr>
          <p:cNvPr id="13" name="Rectangle 12">
            <a:extLst>
              <a:ext uri="{FF2B5EF4-FFF2-40B4-BE49-F238E27FC236}">
                <a16:creationId xmlns:a16="http://schemas.microsoft.com/office/drawing/2014/main" id="{FE23529D-54A9-AA47-BC21-E97F785208CC}"/>
              </a:ext>
            </a:extLst>
          </p:cNvPr>
          <p:cNvSpPr/>
          <p:nvPr userDrawn="1"/>
        </p:nvSpPr>
        <p:spPr>
          <a:xfrm>
            <a:off x="0" y="1028701"/>
            <a:ext cx="12192000" cy="274320"/>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4">
            <a:extLst>
              <a:ext uri="{FF2B5EF4-FFF2-40B4-BE49-F238E27FC236}">
                <a16:creationId xmlns:a16="http://schemas.microsoft.com/office/drawing/2014/main" id="{2EE63DC1-56E1-F04C-BCEB-C70309D465DF}"/>
              </a:ext>
            </a:extLst>
          </p:cNvPr>
          <p:cNvSpPr>
            <a:spLocks noGrp="1"/>
          </p:cNvSpPr>
          <p:nvPr>
            <p:ph type="body" sz="quarter" idx="13"/>
          </p:nvPr>
        </p:nvSpPr>
        <p:spPr>
          <a:xfrm>
            <a:off x="228600" y="1033271"/>
            <a:ext cx="11731752" cy="274320"/>
          </a:xfrm>
          <a:noFill/>
        </p:spPr>
        <p:txBody>
          <a:bodyPr lIns="0" tIns="27432" anchor="ctr">
            <a:noAutofit/>
          </a:bodyPr>
          <a:lstStyle>
            <a:lvl1pPr marL="0" indent="0">
              <a:buNone/>
              <a:defRPr sz="1600" cap="all" baseline="0">
                <a:solidFill>
                  <a:schemeClr val="bg1"/>
                </a:solidFill>
              </a:defRPr>
            </a:lvl1pPr>
          </a:lstStyle>
          <a:p>
            <a:pPr lvl="0"/>
            <a:endParaRPr lang="en-US" dirty="0"/>
          </a:p>
        </p:txBody>
      </p:sp>
      <p:sp>
        <p:nvSpPr>
          <p:cNvPr id="8" name="Date Placeholder 7">
            <a:extLst>
              <a:ext uri="{FF2B5EF4-FFF2-40B4-BE49-F238E27FC236}">
                <a16:creationId xmlns:a16="http://schemas.microsoft.com/office/drawing/2014/main" id="{2F598672-AA95-934E-811A-9D05A85F43CC}"/>
              </a:ext>
            </a:extLst>
          </p:cNvPr>
          <p:cNvSpPr>
            <a:spLocks noGrp="1"/>
          </p:cNvSpPr>
          <p:nvPr>
            <p:ph type="dt" sz="half" idx="10"/>
          </p:nvPr>
        </p:nvSpPr>
        <p:spPr/>
        <p:txBody>
          <a:bodyPr/>
          <a:lstStyle/>
          <a:p>
            <a:r>
              <a:rPr lang="en-US"/>
              <a:t>OCTOBER 2018</a:t>
            </a:r>
            <a:endParaRPr lang="en-US" dirty="0"/>
          </a:p>
        </p:txBody>
      </p:sp>
      <p:sp>
        <p:nvSpPr>
          <p:cNvPr id="9" name="Footer Placeholder 8">
            <a:extLst>
              <a:ext uri="{FF2B5EF4-FFF2-40B4-BE49-F238E27FC236}">
                <a16:creationId xmlns:a16="http://schemas.microsoft.com/office/drawing/2014/main" id="{05DC6D38-0A01-F642-B69D-1CE41160BE26}"/>
              </a:ext>
            </a:extLst>
          </p:cNvPr>
          <p:cNvSpPr>
            <a:spLocks noGrp="1"/>
          </p:cNvSpPr>
          <p:nvPr>
            <p:ph type="ftr" sz="quarter" idx="11"/>
          </p:nvPr>
        </p:nvSpPr>
        <p:spPr/>
        <p:txBody>
          <a:bodyPr/>
          <a:lstStyle/>
          <a:p>
            <a:r>
              <a:rPr lang="en-US"/>
              <a:t>ADVANCING INNOVATIVE THERAPIES FOR NEUROLOGICAL DISEASES</a:t>
            </a:r>
            <a:endParaRPr lang="en-US" dirty="0"/>
          </a:p>
        </p:txBody>
      </p:sp>
      <p:sp>
        <p:nvSpPr>
          <p:cNvPr id="10" name="Slide Number Placeholder 9">
            <a:extLst>
              <a:ext uri="{FF2B5EF4-FFF2-40B4-BE49-F238E27FC236}">
                <a16:creationId xmlns:a16="http://schemas.microsoft.com/office/drawing/2014/main" id="{464F391B-80BB-5A4F-BDA0-EA461BEC9C00}"/>
              </a:ext>
            </a:extLst>
          </p:cNvPr>
          <p:cNvSpPr>
            <a:spLocks noGrp="1"/>
          </p:cNvSpPr>
          <p:nvPr>
            <p:ph type="sldNum" sz="quarter" idx="12"/>
          </p:nvPr>
        </p:nvSpPr>
        <p:spPr/>
        <p:txBody>
          <a:bodyPr/>
          <a:lstStyle/>
          <a:p>
            <a:fld id="{645E0EEC-E83C-0A4C-86AF-39D316145CD3}" type="slidenum">
              <a:rPr lang="en-US" smtClean="0"/>
              <a:pPr/>
              <a:t>‹#›</a:t>
            </a:fld>
            <a:endParaRPr lang="en-US" dirty="0"/>
          </a:p>
        </p:txBody>
      </p:sp>
      <p:sp>
        <p:nvSpPr>
          <p:cNvPr id="12" name="Text Placeholder 2">
            <a:extLst>
              <a:ext uri="{FF2B5EF4-FFF2-40B4-BE49-F238E27FC236}">
                <a16:creationId xmlns:a16="http://schemas.microsoft.com/office/drawing/2014/main" id="{BBC9DD31-AEE1-F340-ABA7-C6E2A2F13F75}"/>
              </a:ext>
            </a:extLst>
          </p:cNvPr>
          <p:cNvSpPr>
            <a:spLocks noGrp="1"/>
          </p:cNvSpPr>
          <p:nvPr>
            <p:ph type="body" idx="1"/>
          </p:nvPr>
        </p:nvSpPr>
        <p:spPr>
          <a:xfrm>
            <a:off x="228600" y="1481327"/>
            <a:ext cx="5641848" cy="4919472"/>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2">
            <a:extLst>
              <a:ext uri="{FF2B5EF4-FFF2-40B4-BE49-F238E27FC236}">
                <a16:creationId xmlns:a16="http://schemas.microsoft.com/office/drawing/2014/main" id="{35B7B8BE-0904-8D4F-BFC3-EEF29BE509E2}"/>
              </a:ext>
            </a:extLst>
          </p:cNvPr>
          <p:cNvSpPr>
            <a:spLocks noGrp="1"/>
          </p:cNvSpPr>
          <p:nvPr>
            <p:ph type="body" idx="14"/>
          </p:nvPr>
        </p:nvSpPr>
        <p:spPr>
          <a:xfrm>
            <a:off x="6318504" y="1481327"/>
            <a:ext cx="5641848" cy="4919472"/>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EA268549-02D2-5241-94E2-4876D48C17D2}"/>
              </a:ext>
            </a:extLst>
          </p:cNvPr>
          <p:cNvSpPr>
            <a:spLocks noGrp="1"/>
          </p:cNvSpPr>
          <p:nvPr>
            <p:ph type="title"/>
          </p:nvPr>
        </p:nvSpPr>
        <p:spPr>
          <a:xfrm>
            <a:off x="228600" y="0"/>
            <a:ext cx="11963400" cy="1033271"/>
          </a:xfrm>
        </p:spPr>
        <p:txBody>
          <a:bodyPr/>
          <a:lstStyle/>
          <a:p>
            <a:r>
              <a:rPr lang="en-US"/>
              <a:t>Click to edit Master title style</a:t>
            </a:r>
          </a:p>
        </p:txBody>
      </p:sp>
      <p:pic>
        <p:nvPicPr>
          <p:cNvPr id="11" name="Picture 10">
            <a:extLst>
              <a:ext uri="{FF2B5EF4-FFF2-40B4-BE49-F238E27FC236}">
                <a16:creationId xmlns:a16="http://schemas.microsoft.com/office/drawing/2014/main" id="{39D54565-5FE0-654F-AC02-2D09141FC5C4}"/>
              </a:ext>
            </a:extLst>
          </p:cNvPr>
          <p:cNvPicPr>
            <a:picLocks noChangeAspect="1"/>
          </p:cNvPicPr>
          <p:nvPr userDrawn="1"/>
        </p:nvPicPr>
        <p:blipFill>
          <a:blip r:embed="rId3"/>
          <a:stretch>
            <a:fillRect/>
          </a:stretch>
        </p:blipFill>
        <p:spPr>
          <a:xfrm>
            <a:off x="228600" y="5915569"/>
            <a:ext cx="1188720" cy="596422"/>
          </a:xfrm>
          <a:prstGeom prst="rect">
            <a:avLst/>
          </a:prstGeom>
        </p:spPr>
      </p:pic>
    </p:spTree>
    <p:extLst>
      <p:ext uri="{BB962C8B-B14F-4D97-AF65-F5344CB8AC3E}">
        <p14:creationId xmlns:p14="http://schemas.microsoft.com/office/powerpoint/2010/main" val="2146790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GLUTAMATE: Content, Sidebar - L Hexes - Logo RIGH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6E5AA03-D2F6-A44A-8A9C-822432405630}"/>
              </a:ext>
            </a:extLst>
          </p:cNvPr>
          <p:cNvSpPr/>
          <p:nvPr userDrawn="1"/>
        </p:nvSpPr>
        <p:spPr>
          <a:xfrm>
            <a:off x="0" y="1028701"/>
            <a:ext cx="12192000" cy="274320"/>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154AF6DE-DF17-C643-9F51-A84654683593}"/>
              </a:ext>
            </a:extLst>
          </p:cNvPr>
          <p:cNvPicPr>
            <a:picLocks noChangeAspect="1"/>
          </p:cNvPicPr>
          <p:nvPr userDrawn="1"/>
        </p:nvPicPr>
        <p:blipFill rotWithShape="1">
          <a:blip r:embed="rId2"/>
          <a:srcRect t="19354"/>
          <a:stretch/>
        </p:blipFill>
        <p:spPr>
          <a:xfrm>
            <a:off x="8759952" y="0"/>
            <a:ext cx="3319272" cy="6583680"/>
          </a:xfrm>
          <a:prstGeom prst="rect">
            <a:avLst/>
          </a:prstGeom>
        </p:spPr>
      </p:pic>
      <p:sp>
        <p:nvSpPr>
          <p:cNvPr id="16" name="Text Placeholder 4">
            <a:extLst>
              <a:ext uri="{FF2B5EF4-FFF2-40B4-BE49-F238E27FC236}">
                <a16:creationId xmlns:a16="http://schemas.microsoft.com/office/drawing/2014/main" id="{80E8B7FA-0B20-894C-BFD3-50862F2F0775}"/>
              </a:ext>
            </a:extLst>
          </p:cNvPr>
          <p:cNvSpPr>
            <a:spLocks noGrp="1"/>
          </p:cNvSpPr>
          <p:nvPr>
            <p:ph type="body" sz="quarter" idx="14"/>
          </p:nvPr>
        </p:nvSpPr>
        <p:spPr>
          <a:xfrm>
            <a:off x="228600" y="1033271"/>
            <a:ext cx="8302752" cy="274320"/>
          </a:xfrm>
          <a:noFill/>
        </p:spPr>
        <p:txBody>
          <a:bodyPr lIns="0" tIns="27432" anchor="ctr">
            <a:noAutofit/>
          </a:bodyPr>
          <a:lstStyle>
            <a:lvl1pPr marL="0" indent="0">
              <a:buNone/>
              <a:defRPr sz="1600" cap="all" baseline="0">
                <a:solidFill>
                  <a:schemeClr val="bg1"/>
                </a:solidFill>
              </a:defRPr>
            </a:lvl1pPr>
          </a:lstStyle>
          <a:p>
            <a:pPr lvl="0"/>
            <a:endParaRPr lang="en-US" dirty="0"/>
          </a:p>
        </p:txBody>
      </p:sp>
      <p:sp>
        <p:nvSpPr>
          <p:cNvPr id="7" name="Title 6">
            <a:extLst>
              <a:ext uri="{FF2B5EF4-FFF2-40B4-BE49-F238E27FC236}">
                <a16:creationId xmlns:a16="http://schemas.microsoft.com/office/drawing/2014/main" id="{B3F9CB25-AC12-4A43-B6B6-1B2000ACCAD4}"/>
              </a:ext>
            </a:extLst>
          </p:cNvPr>
          <p:cNvSpPr>
            <a:spLocks noGrp="1"/>
          </p:cNvSpPr>
          <p:nvPr>
            <p:ph type="title"/>
          </p:nvPr>
        </p:nvSpPr>
        <p:spPr>
          <a:xfrm>
            <a:off x="228600" y="0"/>
            <a:ext cx="8302752" cy="1033271"/>
          </a:xfrm>
        </p:spPr>
        <p:txBody>
          <a:bodyPr>
            <a:noAutofit/>
          </a:bodyPr>
          <a:lstStyle/>
          <a:p>
            <a:r>
              <a:rPr lang="en-US" dirty="0"/>
              <a:t>Click to edit Master title style</a:t>
            </a:r>
          </a:p>
        </p:txBody>
      </p:sp>
      <p:sp>
        <p:nvSpPr>
          <p:cNvPr id="8" name="Date Placeholder 7">
            <a:extLst>
              <a:ext uri="{FF2B5EF4-FFF2-40B4-BE49-F238E27FC236}">
                <a16:creationId xmlns:a16="http://schemas.microsoft.com/office/drawing/2014/main" id="{2F598672-AA95-934E-811A-9D05A85F43CC}"/>
              </a:ext>
            </a:extLst>
          </p:cNvPr>
          <p:cNvSpPr>
            <a:spLocks noGrp="1"/>
          </p:cNvSpPr>
          <p:nvPr>
            <p:ph type="dt" sz="half" idx="10"/>
          </p:nvPr>
        </p:nvSpPr>
        <p:spPr/>
        <p:txBody>
          <a:bodyPr/>
          <a:lstStyle/>
          <a:p>
            <a:r>
              <a:rPr lang="en-US"/>
              <a:t>OCTOBER 2018</a:t>
            </a:r>
            <a:endParaRPr lang="en-US" dirty="0"/>
          </a:p>
        </p:txBody>
      </p:sp>
      <p:sp>
        <p:nvSpPr>
          <p:cNvPr id="9" name="Footer Placeholder 8">
            <a:extLst>
              <a:ext uri="{FF2B5EF4-FFF2-40B4-BE49-F238E27FC236}">
                <a16:creationId xmlns:a16="http://schemas.microsoft.com/office/drawing/2014/main" id="{05DC6D38-0A01-F642-B69D-1CE41160BE26}"/>
              </a:ext>
            </a:extLst>
          </p:cNvPr>
          <p:cNvSpPr>
            <a:spLocks noGrp="1"/>
          </p:cNvSpPr>
          <p:nvPr>
            <p:ph type="ftr" sz="quarter" idx="11"/>
          </p:nvPr>
        </p:nvSpPr>
        <p:spPr/>
        <p:txBody>
          <a:bodyPr/>
          <a:lstStyle/>
          <a:p>
            <a:r>
              <a:rPr lang="en-US"/>
              <a:t>ADVANCING INNOVATIVE THERAPIES FOR NEUROLOGICAL DISEASES</a:t>
            </a:r>
            <a:endParaRPr lang="en-US" dirty="0"/>
          </a:p>
        </p:txBody>
      </p:sp>
      <p:sp>
        <p:nvSpPr>
          <p:cNvPr id="10" name="Slide Number Placeholder 9">
            <a:extLst>
              <a:ext uri="{FF2B5EF4-FFF2-40B4-BE49-F238E27FC236}">
                <a16:creationId xmlns:a16="http://schemas.microsoft.com/office/drawing/2014/main" id="{464F391B-80BB-5A4F-BDA0-EA461BEC9C00}"/>
              </a:ext>
            </a:extLst>
          </p:cNvPr>
          <p:cNvSpPr>
            <a:spLocks noGrp="1"/>
          </p:cNvSpPr>
          <p:nvPr>
            <p:ph type="sldNum" sz="quarter" idx="12"/>
          </p:nvPr>
        </p:nvSpPr>
        <p:spPr/>
        <p:txBody>
          <a:bodyPr/>
          <a:lstStyle/>
          <a:p>
            <a:fld id="{645E0EEC-E83C-0A4C-86AF-39D316145CD3}" type="slidenum">
              <a:rPr lang="en-US" smtClean="0"/>
              <a:pPr/>
              <a:t>‹#›</a:t>
            </a:fld>
            <a:endParaRPr lang="en-US" dirty="0"/>
          </a:p>
        </p:txBody>
      </p:sp>
      <p:sp>
        <p:nvSpPr>
          <p:cNvPr id="11" name="Text Placeholder 2">
            <a:extLst>
              <a:ext uri="{FF2B5EF4-FFF2-40B4-BE49-F238E27FC236}">
                <a16:creationId xmlns:a16="http://schemas.microsoft.com/office/drawing/2014/main" id="{2F3A1677-D5FD-6F4F-982B-D234B3676989}"/>
              </a:ext>
            </a:extLst>
          </p:cNvPr>
          <p:cNvSpPr>
            <a:spLocks noGrp="1"/>
          </p:cNvSpPr>
          <p:nvPr>
            <p:ph type="body" idx="1"/>
          </p:nvPr>
        </p:nvSpPr>
        <p:spPr>
          <a:xfrm>
            <a:off x="228600" y="1481326"/>
            <a:ext cx="8302752" cy="4919473"/>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a:extLst>
              <a:ext uri="{FF2B5EF4-FFF2-40B4-BE49-F238E27FC236}">
                <a16:creationId xmlns:a16="http://schemas.microsoft.com/office/drawing/2014/main" id="{1F11D151-1B4E-BF47-A90B-30953AB93023}"/>
              </a:ext>
            </a:extLst>
          </p:cNvPr>
          <p:cNvSpPr>
            <a:spLocks noGrp="1"/>
          </p:cNvSpPr>
          <p:nvPr>
            <p:ph type="body" sz="quarter" idx="13"/>
          </p:nvPr>
        </p:nvSpPr>
        <p:spPr>
          <a:xfrm>
            <a:off x="8988552" y="462011"/>
            <a:ext cx="2862072" cy="5394960"/>
          </a:xfrm>
        </p:spPr>
        <p:txBody>
          <a:bodyPr anchor="ctr">
            <a:noAutofit/>
          </a:bodyPr>
          <a:lstStyle>
            <a:lvl1pPr marL="6350" indent="0" algn="ctr">
              <a:buClr>
                <a:schemeClr val="tx1">
                  <a:lumMod val="65000"/>
                  <a:lumOff val="35000"/>
                </a:schemeClr>
              </a:buClr>
              <a:buNone/>
              <a:tabLst/>
              <a:defRPr sz="2800">
                <a:solidFill>
                  <a:schemeClr val="bg1"/>
                </a:solidFill>
              </a:defRPr>
            </a:lvl1pPr>
            <a:lvl2pPr marL="6350" indent="0" algn="ctr">
              <a:buClr>
                <a:schemeClr val="tx1">
                  <a:lumMod val="65000"/>
                  <a:lumOff val="35000"/>
                </a:schemeClr>
              </a:buClr>
              <a:buNone/>
              <a:tabLst/>
              <a:defRPr sz="2400"/>
            </a:lvl2pPr>
            <a:lvl3pPr marL="6350" indent="0" algn="ctr">
              <a:buClr>
                <a:schemeClr val="tx1">
                  <a:lumMod val="65000"/>
                  <a:lumOff val="35000"/>
                </a:schemeClr>
              </a:buClr>
              <a:buNone/>
              <a:tabLst/>
              <a:defRPr sz="2400"/>
            </a:lvl3pPr>
            <a:lvl4pPr marL="6350" indent="0" algn="ctr">
              <a:buClr>
                <a:schemeClr val="tx1">
                  <a:lumMod val="65000"/>
                  <a:lumOff val="35000"/>
                </a:schemeClr>
              </a:buClr>
              <a:buNone/>
              <a:tabLst/>
              <a:defRPr sz="2400"/>
            </a:lvl4pPr>
            <a:lvl5pPr marL="6350" indent="0" algn="ctr">
              <a:buClr>
                <a:schemeClr val="tx1">
                  <a:lumMod val="65000"/>
                  <a:lumOff val="35000"/>
                </a:schemeClr>
              </a:buClr>
              <a:buNone/>
              <a:tabLst/>
              <a:defRPr sz="2400"/>
            </a:lvl5pPr>
          </a:lstStyle>
          <a:p>
            <a:pPr lvl="0"/>
            <a:r>
              <a:rPr lang="en-US" dirty="0"/>
              <a:t>Edit Master text styles</a:t>
            </a:r>
          </a:p>
        </p:txBody>
      </p:sp>
      <p:pic>
        <p:nvPicPr>
          <p:cNvPr id="17" name="Picture 16">
            <a:extLst>
              <a:ext uri="{FF2B5EF4-FFF2-40B4-BE49-F238E27FC236}">
                <a16:creationId xmlns:a16="http://schemas.microsoft.com/office/drawing/2014/main" id="{4770F23E-E501-114F-87E1-B329D39DD2BA}"/>
              </a:ext>
            </a:extLst>
          </p:cNvPr>
          <p:cNvPicPr>
            <a:picLocks noChangeAspect="1"/>
          </p:cNvPicPr>
          <p:nvPr userDrawn="1"/>
        </p:nvPicPr>
        <p:blipFill>
          <a:blip r:embed="rId3"/>
          <a:stretch>
            <a:fillRect/>
          </a:stretch>
        </p:blipFill>
        <p:spPr>
          <a:xfrm>
            <a:off x="10771632" y="5916168"/>
            <a:ext cx="1185656" cy="594360"/>
          </a:xfrm>
          <a:prstGeom prst="rect">
            <a:avLst/>
          </a:prstGeom>
        </p:spPr>
      </p:pic>
      <p:pic>
        <p:nvPicPr>
          <p:cNvPr id="13" name="Picture 12">
            <a:extLst>
              <a:ext uri="{FF2B5EF4-FFF2-40B4-BE49-F238E27FC236}">
                <a16:creationId xmlns:a16="http://schemas.microsoft.com/office/drawing/2014/main" id="{CC0BC072-AE4C-5D4E-A968-6FFB49B1A6AF}"/>
              </a:ext>
            </a:extLst>
          </p:cNvPr>
          <p:cNvPicPr>
            <a:picLocks noChangeAspect="1"/>
          </p:cNvPicPr>
          <p:nvPr userDrawn="1"/>
        </p:nvPicPr>
        <p:blipFill rotWithShape="1">
          <a:blip r:embed="rId4">
            <a:alphaModFix amt="15000"/>
          </a:blip>
          <a:srcRect l="2002" t="7194"/>
          <a:stretch/>
        </p:blipFill>
        <p:spPr>
          <a:xfrm rot="10800000" flipH="1">
            <a:off x="0" y="4888490"/>
            <a:ext cx="1784195" cy="1695188"/>
          </a:xfrm>
          <a:prstGeom prst="rect">
            <a:avLst/>
          </a:prstGeom>
        </p:spPr>
      </p:pic>
    </p:spTree>
    <p:extLst>
      <p:ext uri="{BB962C8B-B14F-4D97-AF65-F5344CB8AC3E}">
        <p14:creationId xmlns:p14="http://schemas.microsoft.com/office/powerpoint/2010/main" val="977509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GLUTAMATE: Content, Sidebar - No Hexes - Logo RIGH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6E5AA03-D2F6-A44A-8A9C-822432405630}"/>
              </a:ext>
            </a:extLst>
          </p:cNvPr>
          <p:cNvSpPr/>
          <p:nvPr userDrawn="1"/>
        </p:nvSpPr>
        <p:spPr>
          <a:xfrm>
            <a:off x="0" y="1028701"/>
            <a:ext cx="12192000" cy="274320"/>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154AF6DE-DF17-C643-9F51-A84654683593}"/>
              </a:ext>
            </a:extLst>
          </p:cNvPr>
          <p:cNvPicPr>
            <a:picLocks noChangeAspect="1"/>
          </p:cNvPicPr>
          <p:nvPr userDrawn="1"/>
        </p:nvPicPr>
        <p:blipFill rotWithShape="1">
          <a:blip r:embed="rId2"/>
          <a:srcRect t="19354"/>
          <a:stretch/>
        </p:blipFill>
        <p:spPr>
          <a:xfrm>
            <a:off x="8759952" y="0"/>
            <a:ext cx="3319272" cy="6583680"/>
          </a:xfrm>
          <a:prstGeom prst="rect">
            <a:avLst/>
          </a:prstGeom>
        </p:spPr>
      </p:pic>
      <p:sp>
        <p:nvSpPr>
          <p:cNvPr id="16" name="Text Placeholder 4">
            <a:extLst>
              <a:ext uri="{FF2B5EF4-FFF2-40B4-BE49-F238E27FC236}">
                <a16:creationId xmlns:a16="http://schemas.microsoft.com/office/drawing/2014/main" id="{80E8B7FA-0B20-894C-BFD3-50862F2F0775}"/>
              </a:ext>
            </a:extLst>
          </p:cNvPr>
          <p:cNvSpPr>
            <a:spLocks noGrp="1"/>
          </p:cNvSpPr>
          <p:nvPr>
            <p:ph type="body" sz="quarter" idx="14"/>
          </p:nvPr>
        </p:nvSpPr>
        <p:spPr>
          <a:xfrm>
            <a:off x="228600" y="1033271"/>
            <a:ext cx="8302752" cy="274320"/>
          </a:xfrm>
          <a:noFill/>
        </p:spPr>
        <p:txBody>
          <a:bodyPr lIns="0" tIns="27432" anchor="ctr">
            <a:noAutofit/>
          </a:bodyPr>
          <a:lstStyle>
            <a:lvl1pPr marL="0" indent="0">
              <a:buNone/>
              <a:defRPr sz="1600" cap="all" baseline="0">
                <a:solidFill>
                  <a:schemeClr val="bg1"/>
                </a:solidFill>
              </a:defRPr>
            </a:lvl1pPr>
          </a:lstStyle>
          <a:p>
            <a:pPr lvl="0"/>
            <a:endParaRPr lang="en-US" dirty="0"/>
          </a:p>
        </p:txBody>
      </p:sp>
      <p:sp>
        <p:nvSpPr>
          <p:cNvPr id="7" name="Title 6">
            <a:extLst>
              <a:ext uri="{FF2B5EF4-FFF2-40B4-BE49-F238E27FC236}">
                <a16:creationId xmlns:a16="http://schemas.microsoft.com/office/drawing/2014/main" id="{B3F9CB25-AC12-4A43-B6B6-1B2000ACCAD4}"/>
              </a:ext>
            </a:extLst>
          </p:cNvPr>
          <p:cNvSpPr>
            <a:spLocks noGrp="1"/>
          </p:cNvSpPr>
          <p:nvPr>
            <p:ph type="title"/>
          </p:nvPr>
        </p:nvSpPr>
        <p:spPr>
          <a:xfrm>
            <a:off x="228600" y="0"/>
            <a:ext cx="8302752" cy="1033271"/>
          </a:xfrm>
        </p:spPr>
        <p:txBody>
          <a:bodyPr>
            <a:noAutofit/>
          </a:bodyPr>
          <a:lstStyle/>
          <a:p>
            <a:r>
              <a:rPr lang="en-US" dirty="0"/>
              <a:t>Click to edit Master title style</a:t>
            </a:r>
          </a:p>
        </p:txBody>
      </p:sp>
      <p:sp>
        <p:nvSpPr>
          <p:cNvPr id="8" name="Date Placeholder 7">
            <a:extLst>
              <a:ext uri="{FF2B5EF4-FFF2-40B4-BE49-F238E27FC236}">
                <a16:creationId xmlns:a16="http://schemas.microsoft.com/office/drawing/2014/main" id="{2F598672-AA95-934E-811A-9D05A85F43CC}"/>
              </a:ext>
            </a:extLst>
          </p:cNvPr>
          <p:cNvSpPr>
            <a:spLocks noGrp="1"/>
          </p:cNvSpPr>
          <p:nvPr>
            <p:ph type="dt" sz="half" idx="10"/>
          </p:nvPr>
        </p:nvSpPr>
        <p:spPr/>
        <p:txBody>
          <a:bodyPr/>
          <a:lstStyle/>
          <a:p>
            <a:r>
              <a:rPr lang="en-US"/>
              <a:t>OCTOBER 2018</a:t>
            </a:r>
            <a:endParaRPr lang="en-US" dirty="0"/>
          </a:p>
        </p:txBody>
      </p:sp>
      <p:sp>
        <p:nvSpPr>
          <p:cNvPr id="9" name="Footer Placeholder 8">
            <a:extLst>
              <a:ext uri="{FF2B5EF4-FFF2-40B4-BE49-F238E27FC236}">
                <a16:creationId xmlns:a16="http://schemas.microsoft.com/office/drawing/2014/main" id="{05DC6D38-0A01-F642-B69D-1CE41160BE26}"/>
              </a:ext>
            </a:extLst>
          </p:cNvPr>
          <p:cNvSpPr>
            <a:spLocks noGrp="1"/>
          </p:cNvSpPr>
          <p:nvPr>
            <p:ph type="ftr" sz="quarter" idx="11"/>
          </p:nvPr>
        </p:nvSpPr>
        <p:spPr/>
        <p:txBody>
          <a:bodyPr/>
          <a:lstStyle/>
          <a:p>
            <a:r>
              <a:rPr lang="en-US"/>
              <a:t>ADVANCING INNOVATIVE THERAPIES FOR NEUROLOGICAL DISEASES</a:t>
            </a:r>
            <a:endParaRPr lang="en-US" dirty="0"/>
          </a:p>
        </p:txBody>
      </p:sp>
      <p:sp>
        <p:nvSpPr>
          <p:cNvPr id="10" name="Slide Number Placeholder 9">
            <a:extLst>
              <a:ext uri="{FF2B5EF4-FFF2-40B4-BE49-F238E27FC236}">
                <a16:creationId xmlns:a16="http://schemas.microsoft.com/office/drawing/2014/main" id="{464F391B-80BB-5A4F-BDA0-EA461BEC9C00}"/>
              </a:ext>
            </a:extLst>
          </p:cNvPr>
          <p:cNvSpPr>
            <a:spLocks noGrp="1"/>
          </p:cNvSpPr>
          <p:nvPr>
            <p:ph type="sldNum" sz="quarter" idx="12"/>
          </p:nvPr>
        </p:nvSpPr>
        <p:spPr/>
        <p:txBody>
          <a:bodyPr/>
          <a:lstStyle/>
          <a:p>
            <a:fld id="{645E0EEC-E83C-0A4C-86AF-39D316145CD3}" type="slidenum">
              <a:rPr lang="en-US" smtClean="0"/>
              <a:pPr/>
              <a:t>‹#›</a:t>
            </a:fld>
            <a:endParaRPr lang="en-US" dirty="0"/>
          </a:p>
        </p:txBody>
      </p:sp>
      <p:sp>
        <p:nvSpPr>
          <p:cNvPr id="11" name="Text Placeholder 2">
            <a:extLst>
              <a:ext uri="{FF2B5EF4-FFF2-40B4-BE49-F238E27FC236}">
                <a16:creationId xmlns:a16="http://schemas.microsoft.com/office/drawing/2014/main" id="{2F3A1677-D5FD-6F4F-982B-D234B3676989}"/>
              </a:ext>
            </a:extLst>
          </p:cNvPr>
          <p:cNvSpPr>
            <a:spLocks noGrp="1"/>
          </p:cNvSpPr>
          <p:nvPr>
            <p:ph type="body" idx="1"/>
          </p:nvPr>
        </p:nvSpPr>
        <p:spPr>
          <a:xfrm>
            <a:off x="228600" y="1481326"/>
            <a:ext cx="8302752" cy="4919473"/>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a:extLst>
              <a:ext uri="{FF2B5EF4-FFF2-40B4-BE49-F238E27FC236}">
                <a16:creationId xmlns:a16="http://schemas.microsoft.com/office/drawing/2014/main" id="{1F11D151-1B4E-BF47-A90B-30953AB93023}"/>
              </a:ext>
            </a:extLst>
          </p:cNvPr>
          <p:cNvSpPr>
            <a:spLocks noGrp="1"/>
          </p:cNvSpPr>
          <p:nvPr>
            <p:ph type="body" sz="quarter" idx="13"/>
          </p:nvPr>
        </p:nvSpPr>
        <p:spPr>
          <a:xfrm>
            <a:off x="8988552" y="462011"/>
            <a:ext cx="2862072" cy="5394960"/>
          </a:xfrm>
        </p:spPr>
        <p:txBody>
          <a:bodyPr anchor="ctr">
            <a:noAutofit/>
          </a:bodyPr>
          <a:lstStyle>
            <a:lvl1pPr marL="6350" indent="0" algn="ctr">
              <a:buClr>
                <a:schemeClr val="tx1">
                  <a:lumMod val="65000"/>
                  <a:lumOff val="35000"/>
                </a:schemeClr>
              </a:buClr>
              <a:buNone/>
              <a:tabLst/>
              <a:defRPr sz="2800">
                <a:solidFill>
                  <a:schemeClr val="bg1"/>
                </a:solidFill>
              </a:defRPr>
            </a:lvl1pPr>
            <a:lvl2pPr marL="6350" indent="0" algn="ctr">
              <a:buClr>
                <a:schemeClr val="tx1">
                  <a:lumMod val="65000"/>
                  <a:lumOff val="35000"/>
                </a:schemeClr>
              </a:buClr>
              <a:buNone/>
              <a:tabLst/>
              <a:defRPr sz="2400"/>
            </a:lvl2pPr>
            <a:lvl3pPr marL="6350" indent="0" algn="ctr">
              <a:buClr>
                <a:schemeClr val="tx1">
                  <a:lumMod val="65000"/>
                  <a:lumOff val="35000"/>
                </a:schemeClr>
              </a:buClr>
              <a:buNone/>
              <a:tabLst/>
              <a:defRPr sz="2400"/>
            </a:lvl3pPr>
            <a:lvl4pPr marL="6350" indent="0" algn="ctr">
              <a:buClr>
                <a:schemeClr val="tx1">
                  <a:lumMod val="65000"/>
                  <a:lumOff val="35000"/>
                </a:schemeClr>
              </a:buClr>
              <a:buNone/>
              <a:tabLst/>
              <a:defRPr sz="2400"/>
            </a:lvl4pPr>
            <a:lvl5pPr marL="6350" indent="0" algn="ctr">
              <a:buClr>
                <a:schemeClr val="tx1">
                  <a:lumMod val="65000"/>
                  <a:lumOff val="35000"/>
                </a:schemeClr>
              </a:buClr>
              <a:buNone/>
              <a:tabLst/>
              <a:defRPr sz="2400"/>
            </a:lvl5pPr>
          </a:lstStyle>
          <a:p>
            <a:pPr lvl="0"/>
            <a:r>
              <a:rPr lang="en-US" dirty="0"/>
              <a:t>Edit Master text styles</a:t>
            </a:r>
          </a:p>
        </p:txBody>
      </p:sp>
      <p:pic>
        <p:nvPicPr>
          <p:cNvPr id="17" name="Picture 16">
            <a:extLst>
              <a:ext uri="{FF2B5EF4-FFF2-40B4-BE49-F238E27FC236}">
                <a16:creationId xmlns:a16="http://schemas.microsoft.com/office/drawing/2014/main" id="{4770F23E-E501-114F-87E1-B329D39DD2BA}"/>
              </a:ext>
            </a:extLst>
          </p:cNvPr>
          <p:cNvPicPr>
            <a:picLocks noChangeAspect="1"/>
          </p:cNvPicPr>
          <p:nvPr userDrawn="1"/>
        </p:nvPicPr>
        <p:blipFill>
          <a:blip r:embed="rId3"/>
          <a:stretch>
            <a:fillRect/>
          </a:stretch>
        </p:blipFill>
        <p:spPr>
          <a:xfrm>
            <a:off x="10771632" y="5916168"/>
            <a:ext cx="1185656" cy="594360"/>
          </a:xfrm>
          <a:prstGeom prst="rect">
            <a:avLst/>
          </a:prstGeom>
        </p:spPr>
      </p:pic>
    </p:spTree>
    <p:extLst>
      <p:ext uri="{BB962C8B-B14F-4D97-AF65-F5344CB8AC3E}">
        <p14:creationId xmlns:p14="http://schemas.microsoft.com/office/powerpoint/2010/main" val="190952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GLUTAMATE: Content, Sidebar - No Hexes - Logo LEF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6E5AA03-D2F6-A44A-8A9C-822432405630}"/>
              </a:ext>
            </a:extLst>
          </p:cNvPr>
          <p:cNvSpPr/>
          <p:nvPr userDrawn="1"/>
        </p:nvSpPr>
        <p:spPr>
          <a:xfrm>
            <a:off x="0" y="1028701"/>
            <a:ext cx="12192000" cy="274320"/>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154AF6DE-DF17-C643-9F51-A84654683593}"/>
              </a:ext>
            </a:extLst>
          </p:cNvPr>
          <p:cNvPicPr>
            <a:picLocks noChangeAspect="1"/>
          </p:cNvPicPr>
          <p:nvPr userDrawn="1"/>
        </p:nvPicPr>
        <p:blipFill rotWithShape="1">
          <a:blip r:embed="rId2"/>
          <a:srcRect t="19354"/>
          <a:stretch/>
        </p:blipFill>
        <p:spPr>
          <a:xfrm>
            <a:off x="8759952" y="0"/>
            <a:ext cx="3319272" cy="6583680"/>
          </a:xfrm>
          <a:prstGeom prst="rect">
            <a:avLst/>
          </a:prstGeom>
        </p:spPr>
      </p:pic>
      <p:sp>
        <p:nvSpPr>
          <p:cNvPr id="16" name="Text Placeholder 4">
            <a:extLst>
              <a:ext uri="{FF2B5EF4-FFF2-40B4-BE49-F238E27FC236}">
                <a16:creationId xmlns:a16="http://schemas.microsoft.com/office/drawing/2014/main" id="{80E8B7FA-0B20-894C-BFD3-50862F2F0775}"/>
              </a:ext>
            </a:extLst>
          </p:cNvPr>
          <p:cNvSpPr>
            <a:spLocks noGrp="1"/>
          </p:cNvSpPr>
          <p:nvPr>
            <p:ph type="body" sz="quarter" idx="14"/>
          </p:nvPr>
        </p:nvSpPr>
        <p:spPr>
          <a:xfrm>
            <a:off x="228600" y="1033271"/>
            <a:ext cx="8302752" cy="274320"/>
          </a:xfrm>
          <a:noFill/>
        </p:spPr>
        <p:txBody>
          <a:bodyPr lIns="0" tIns="27432" anchor="ctr">
            <a:noAutofit/>
          </a:bodyPr>
          <a:lstStyle>
            <a:lvl1pPr marL="0" indent="0">
              <a:buNone/>
              <a:defRPr sz="1600" cap="all" baseline="0">
                <a:solidFill>
                  <a:schemeClr val="bg1"/>
                </a:solidFill>
              </a:defRPr>
            </a:lvl1pPr>
          </a:lstStyle>
          <a:p>
            <a:pPr lvl="0"/>
            <a:endParaRPr lang="en-US" dirty="0"/>
          </a:p>
        </p:txBody>
      </p:sp>
      <p:sp>
        <p:nvSpPr>
          <p:cNvPr id="7" name="Title 6">
            <a:extLst>
              <a:ext uri="{FF2B5EF4-FFF2-40B4-BE49-F238E27FC236}">
                <a16:creationId xmlns:a16="http://schemas.microsoft.com/office/drawing/2014/main" id="{B3F9CB25-AC12-4A43-B6B6-1B2000ACCAD4}"/>
              </a:ext>
            </a:extLst>
          </p:cNvPr>
          <p:cNvSpPr>
            <a:spLocks noGrp="1"/>
          </p:cNvSpPr>
          <p:nvPr>
            <p:ph type="title"/>
          </p:nvPr>
        </p:nvSpPr>
        <p:spPr>
          <a:xfrm>
            <a:off x="228600" y="0"/>
            <a:ext cx="8302752" cy="1033271"/>
          </a:xfrm>
        </p:spPr>
        <p:txBody>
          <a:bodyPr>
            <a:noAutofit/>
          </a:bodyPr>
          <a:lstStyle/>
          <a:p>
            <a:r>
              <a:rPr lang="en-US" dirty="0"/>
              <a:t>Click to edit Master title style</a:t>
            </a:r>
          </a:p>
        </p:txBody>
      </p:sp>
      <p:sp>
        <p:nvSpPr>
          <p:cNvPr id="8" name="Date Placeholder 7">
            <a:extLst>
              <a:ext uri="{FF2B5EF4-FFF2-40B4-BE49-F238E27FC236}">
                <a16:creationId xmlns:a16="http://schemas.microsoft.com/office/drawing/2014/main" id="{2F598672-AA95-934E-811A-9D05A85F43CC}"/>
              </a:ext>
            </a:extLst>
          </p:cNvPr>
          <p:cNvSpPr>
            <a:spLocks noGrp="1"/>
          </p:cNvSpPr>
          <p:nvPr>
            <p:ph type="dt" sz="half" idx="10"/>
          </p:nvPr>
        </p:nvSpPr>
        <p:spPr/>
        <p:txBody>
          <a:bodyPr/>
          <a:lstStyle/>
          <a:p>
            <a:r>
              <a:rPr lang="en-US"/>
              <a:t>OCTOBER 2018</a:t>
            </a:r>
            <a:endParaRPr lang="en-US" dirty="0"/>
          </a:p>
        </p:txBody>
      </p:sp>
      <p:sp>
        <p:nvSpPr>
          <p:cNvPr id="9" name="Footer Placeholder 8">
            <a:extLst>
              <a:ext uri="{FF2B5EF4-FFF2-40B4-BE49-F238E27FC236}">
                <a16:creationId xmlns:a16="http://schemas.microsoft.com/office/drawing/2014/main" id="{05DC6D38-0A01-F642-B69D-1CE41160BE26}"/>
              </a:ext>
            </a:extLst>
          </p:cNvPr>
          <p:cNvSpPr>
            <a:spLocks noGrp="1"/>
          </p:cNvSpPr>
          <p:nvPr>
            <p:ph type="ftr" sz="quarter" idx="11"/>
          </p:nvPr>
        </p:nvSpPr>
        <p:spPr/>
        <p:txBody>
          <a:bodyPr/>
          <a:lstStyle/>
          <a:p>
            <a:r>
              <a:rPr lang="en-US"/>
              <a:t>ADVANCING INNOVATIVE THERAPIES FOR NEUROLOGICAL DISEASES</a:t>
            </a:r>
            <a:endParaRPr lang="en-US" dirty="0"/>
          </a:p>
        </p:txBody>
      </p:sp>
      <p:sp>
        <p:nvSpPr>
          <p:cNvPr id="10" name="Slide Number Placeholder 9">
            <a:extLst>
              <a:ext uri="{FF2B5EF4-FFF2-40B4-BE49-F238E27FC236}">
                <a16:creationId xmlns:a16="http://schemas.microsoft.com/office/drawing/2014/main" id="{464F391B-80BB-5A4F-BDA0-EA461BEC9C00}"/>
              </a:ext>
            </a:extLst>
          </p:cNvPr>
          <p:cNvSpPr>
            <a:spLocks noGrp="1"/>
          </p:cNvSpPr>
          <p:nvPr>
            <p:ph type="sldNum" sz="quarter" idx="12"/>
          </p:nvPr>
        </p:nvSpPr>
        <p:spPr/>
        <p:txBody>
          <a:bodyPr/>
          <a:lstStyle/>
          <a:p>
            <a:fld id="{645E0EEC-E83C-0A4C-86AF-39D316145CD3}" type="slidenum">
              <a:rPr lang="en-US" smtClean="0"/>
              <a:pPr/>
              <a:t>‹#›</a:t>
            </a:fld>
            <a:endParaRPr lang="en-US" dirty="0"/>
          </a:p>
        </p:txBody>
      </p:sp>
      <p:sp>
        <p:nvSpPr>
          <p:cNvPr id="11" name="Text Placeholder 2">
            <a:extLst>
              <a:ext uri="{FF2B5EF4-FFF2-40B4-BE49-F238E27FC236}">
                <a16:creationId xmlns:a16="http://schemas.microsoft.com/office/drawing/2014/main" id="{2F3A1677-D5FD-6F4F-982B-D234B3676989}"/>
              </a:ext>
            </a:extLst>
          </p:cNvPr>
          <p:cNvSpPr>
            <a:spLocks noGrp="1"/>
          </p:cNvSpPr>
          <p:nvPr>
            <p:ph type="body" idx="1"/>
          </p:nvPr>
        </p:nvSpPr>
        <p:spPr>
          <a:xfrm>
            <a:off x="228600" y="1481326"/>
            <a:ext cx="8302752" cy="4919473"/>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a:extLst>
              <a:ext uri="{FF2B5EF4-FFF2-40B4-BE49-F238E27FC236}">
                <a16:creationId xmlns:a16="http://schemas.microsoft.com/office/drawing/2014/main" id="{1F11D151-1B4E-BF47-A90B-30953AB93023}"/>
              </a:ext>
            </a:extLst>
          </p:cNvPr>
          <p:cNvSpPr>
            <a:spLocks noGrp="1"/>
          </p:cNvSpPr>
          <p:nvPr>
            <p:ph type="body" sz="quarter" idx="13"/>
          </p:nvPr>
        </p:nvSpPr>
        <p:spPr>
          <a:xfrm>
            <a:off x="8988552" y="462011"/>
            <a:ext cx="2862072" cy="5938788"/>
          </a:xfrm>
        </p:spPr>
        <p:txBody>
          <a:bodyPr anchor="ctr">
            <a:noAutofit/>
          </a:bodyPr>
          <a:lstStyle>
            <a:lvl1pPr marL="6350" indent="0" algn="ctr">
              <a:buClr>
                <a:schemeClr val="tx1">
                  <a:lumMod val="65000"/>
                  <a:lumOff val="35000"/>
                </a:schemeClr>
              </a:buClr>
              <a:buNone/>
              <a:tabLst/>
              <a:defRPr sz="2800">
                <a:solidFill>
                  <a:schemeClr val="bg1"/>
                </a:solidFill>
              </a:defRPr>
            </a:lvl1pPr>
            <a:lvl2pPr marL="6350" indent="0" algn="ctr">
              <a:buClr>
                <a:schemeClr val="tx1">
                  <a:lumMod val="65000"/>
                  <a:lumOff val="35000"/>
                </a:schemeClr>
              </a:buClr>
              <a:buNone/>
              <a:tabLst/>
              <a:defRPr sz="2400"/>
            </a:lvl2pPr>
            <a:lvl3pPr marL="6350" indent="0" algn="ctr">
              <a:buClr>
                <a:schemeClr val="tx1">
                  <a:lumMod val="65000"/>
                  <a:lumOff val="35000"/>
                </a:schemeClr>
              </a:buClr>
              <a:buNone/>
              <a:tabLst/>
              <a:defRPr sz="2400"/>
            </a:lvl3pPr>
            <a:lvl4pPr marL="6350" indent="0" algn="ctr">
              <a:buClr>
                <a:schemeClr val="tx1">
                  <a:lumMod val="65000"/>
                  <a:lumOff val="35000"/>
                </a:schemeClr>
              </a:buClr>
              <a:buNone/>
              <a:tabLst/>
              <a:defRPr sz="2400"/>
            </a:lvl4pPr>
            <a:lvl5pPr marL="6350" indent="0" algn="ctr">
              <a:buClr>
                <a:schemeClr val="tx1">
                  <a:lumMod val="65000"/>
                  <a:lumOff val="35000"/>
                </a:schemeClr>
              </a:buClr>
              <a:buNone/>
              <a:tabLst/>
              <a:defRPr sz="2400"/>
            </a:lvl5pPr>
          </a:lstStyle>
          <a:p>
            <a:pPr lvl="0"/>
            <a:r>
              <a:rPr lang="en-US" dirty="0"/>
              <a:t>Edit Master text styles</a:t>
            </a:r>
          </a:p>
        </p:txBody>
      </p:sp>
      <p:pic>
        <p:nvPicPr>
          <p:cNvPr id="13" name="Picture 12">
            <a:extLst>
              <a:ext uri="{FF2B5EF4-FFF2-40B4-BE49-F238E27FC236}">
                <a16:creationId xmlns:a16="http://schemas.microsoft.com/office/drawing/2014/main" id="{9E19F4BF-F419-4F48-A583-C0E93E05AD5C}"/>
              </a:ext>
            </a:extLst>
          </p:cNvPr>
          <p:cNvPicPr>
            <a:picLocks noChangeAspect="1"/>
          </p:cNvPicPr>
          <p:nvPr userDrawn="1"/>
        </p:nvPicPr>
        <p:blipFill>
          <a:blip r:embed="rId3"/>
          <a:stretch>
            <a:fillRect/>
          </a:stretch>
        </p:blipFill>
        <p:spPr>
          <a:xfrm>
            <a:off x="228600" y="5915569"/>
            <a:ext cx="1188720" cy="596422"/>
          </a:xfrm>
          <a:prstGeom prst="rect">
            <a:avLst/>
          </a:prstGeom>
        </p:spPr>
      </p:pic>
    </p:spTree>
    <p:extLst>
      <p:ext uri="{BB962C8B-B14F-4D97-AF65-F5344CB8AC3E}">
        <p14:creationId xmlns:p14="http://schemas.microsoft.com/office/powerpoint/2010/main" val="2748684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GLUTAMATE: Content, Sidebar - No Hexes - NO Logo">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6E5AA03-D2F6-A44A-8A9C-822432405630}"/>
              </a:ext>
            </a:extLst>
          </p:cNvPr>
          <p:cNvSpPr/>
          <p:nvPr userDrawn="1"/>
        </p:nvSpPr>
        <p:spPr>
          <a:xfrm>
            <a:off x="0" y="1028701"/>
            <a:ext cx="12192000" cy="274320"/>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154AF6DE-DF17-C643-9F51-A84654683593}"/>
              </a:ext>
            </a:extLst>
          </p:cNvPr>
          <p:cNvPicPr>
            <a:picLocks noChangeAspect="1"/>
          </p:cNvPicPr>
          <p:nvPr userDrawn="1"/>
        </p:nvPicPr>
        <p:blipFill rotWithShape="1">
          <a:blip r:embed="rId2"/>
          <a:srcRect t="19354"/>
          <a:stretch/>
        </p:blipFill>
        <p:spPr>
          <a:xfrm>
            <a:off x="8759952" y="0"/>
            <a:ext cx="3319272" cy="6583680"/>
          </a:xfrm>
          <a:prstGeom prst="rect">
            <a:avLst/>
          </a:prstGeom>
        </p:spPr>
      </p:pic>
      <p:sp>
        <p:nvSpPr>
          <p:cNvPr id="16" name="Text Placeholder 4">
            <a:extLst>
              <a:ext uri="{FF2B5EF4-FFF2-40B4-BE49-F238E27FC236}">
                <a16:creationId xmlns:a16="http://schemas.microsoft.com/office/drawing/2014/main" id="{80E8B7FA-0B20-894C-BFD3-50862F2F0775}"/>
              </a:ext>
            </a:extLst>
          </p:cNvPr>
          <p:cNvSpPr>
            <a:spLocks noGrp="1"/>
          </p:cNvSpPr>
          <p:nvPr>
            <p:ph type="body" sz="quarter" idx="14"/>
          </p:nvPr>
        </p:nvSpPr>
        <p:spPr>
          <a:xfrm>
            <a:off x="228600" y="1033271"/>
            <a:ext cx="8302752" cy="274320"/>
          </a:xfrm>
          <a:noFill/>
        </p:spPr>
        <p:txBody>
          <a:bodyPr lIns="0" tIns="27432" anchor="ctr">
            <a:noAutofit/>
          </a:bodyPr>
          <a:lstStyle>
            <a:lvl1pPr marL="0" indent="0">
              <a:buNone/>
              <a:defRPr sz="1600" cap="all" baseline="0">
                <a:solidFill>
                  <a:schemeClr val="bg1"/>
                </a:solidFill>
              </a:defRPr>
            </a:lvl1pPr>
          </a:lstStyle>
          <a:p>
            <a:pPr lvl="0"/>
            <a:endParaRPr lang="en-US" dirty="0"/>
          </a:p>
        </p:txBody>
      </p:sp>
      <p:sp>
        <p:nvSpPr>
          <p:cNvPr id="7" name="Title 6">
            <a:extLst>
              <a:ext uri="{FF2B5EF4-FFF2-40B4-BE49-F238E27FC236}">
                <a16:creationId xmlns:a16="http://schemas.microsoft.com/office/drawing/2014/main" id="{B3F9CB25-AC12-4A43-B6B6-1B2000ACCAD4}"/>
              </a:ext>
            </a:extLst>
          </p:cNvPr>
          <p:cNvSpPr>
            <a:spLocks noGrp="1"/>
          </p:cNvSpPr>
          <p:nvPr>
            <p:ph type="title"/>
          </p:nvPr>
        </p:nvSpPr>
        <p:spPr>
          <a:xfrm>
            <a:off x="228600" y="0"/>
            <a:ext cx="8302752" cy="1033271"/>
          </a:xfrm>
        </p:spPr>
        <p:txBody>
          <a:bodyPr>
            <a:noAutofit/>
          </a:bodyPr>
          <a:lstStyle/>
          <a:p>
            <a:r>
              <a:rPr lang="en-US" dirty="0"/>
              <a:t>Click to edit Master title style</a:t>
            </a:r>
          </a:p>
        </p:txBody>
      </p:sp>
      <p:sp>
        <p:nvSpPr>
          <p:cNvPr id="8" name="Date Placeholder 7">
            <a:extLst>
              <a:ext uri="{FF2B5EF4-FFF2-40B4-BE49-F238E27FC236}">
                <a16:creationId xmlns:a16="http://schemas.microsoft.com/office/drawing/2014/main" id="{2F598672-AA95-934E-811A-9D05A85F43CC}"/>
              </a:ext>
            </a:extLst>
          </p:cNvPr>
          <p:cNvSpPr>
            <a:spLocks noGrp="1"/>
          </p:cNvSpPr>
          <p:nvPr>
            <p:ph type="dt" sz="half" idx="10"/>
          </p:nvPr>
        </p:nvSpPr>
        <p:spPr/>
        <p:txBody>
          <a:bodyPr/>
          <a:lstStyle/>
          <a:p>
            <a:r>
              <a:rPr lang="en-US"/>
              <a:t>OCTOBER 2018</a:t>
            </a:r>
            <a:endParaRPr lang="en-US" dirty="0"/>
          </a:p>
        </p:txBody>
      </p:sp>
      <p:sp>
        <p:nvSpPr>
          <p:cNvPr id="9" name="Footer Placeholder 8">
            <a:extLst>
              <a:ext uri="{FF2B5EF4-FFF2-40B4-BE49-F238E27FC236}">
                <a16:creationId xmlns:a16="http://schemas.microsoft.com/office/drawing/2014/main" id="{05DC6D38-0A01-F642-B69D-1CE41160BE26}"/>
              </a:ext>
            </a:extLst>
          </p:cNvPr>
          <p:cNvSpPr>
            <a:spLocks noGrp="1"/>
          </p:cNvSpPr>
          <p:nvPr>
            <p:ph type="ftr" sz="quarter" idx="11"/>
          </p:nvPr>
        </p:nvSpPr>
        <p:spPr/>
        <p:txBody>
          <a:bodyPr/>
          <a:lstStyle/>
          <a:p>
            <a:r>
              <a:rPr lang="en-US"/>
              <a:t>ADVANCING INNOVATIVE THERAPIES FOR NEUROLOGICAL DISEASES</a:t>
            </a:r>
            <a:endParaRPr lang="en-US" dirty="0"/>
          </a:p>
        </p:txBody>
      </p:sp>
      <p:sp>
        <p:nvSpPr>
          <p:cNvPr id="10" name="Slide Number Placeholder 9">
            <a:extLst>
              <a:ext uri="{FF2B5EF4-FFF2-40B4-BE49-F238E27FC236}">
                <a16:creationId xmlns:a16="http://schemas.microsoft.com/office/drawing/2014/main" id="{464F391B-80BB-5A4F-BDA0-EA461BEC9C00}"/>
              </a:ext>
            </a:extLst>
          </p:cNvPr>
          <p:cNvSpPr>
            <a:spLocks noGrp="1"/>
          </p:cNvSpPr>
          <p:nvPr>
            <p:ph type="sldNum" sz="quarter" idx="12"/>
          </p:nvPr>
        </p:nvSpPr>
        <p:spPr/>
        <p:txBody>
          <a:bodyPr/>
          <a:lstStyle/>
          <a:p>
            <a:fld id="{645E0EEC-E83C-0A4C-86AF-39D316145CD3}" type="slidenum">
              <a:rPr lang="en-US" smtClean="0"/>
              <a:pPr/>
              <a:t>‹#›</a:t>
            </a:fld>
            <a:endParaRPr lang="en-US" dirty="0"/>
          </a:p>
        </p:txBody>
      </p:sp>
      <p:sp>
        <p:nvSpPr>
          <p:cNvPr id="11" name="Text Placeholder 2">
            <a:extLst>
              <a:ext uri="{FF2B5EF4-FFF2-40B4-BE49-F238E27FC236}">
                <a16:creationId xmlns:a16="http://schemas.microsoft.com/office/drawing/2014/main" id="{2F3A1677-D5FD-6F4F-982B-D234B3676989}"/>
              </a:ext>
            </a:extLst>
          </p:cNvPr>
          <p:cNvSpPr>
            <a:spLocks noGrp="1"/>
          </p:cNvSpPr>
          <p:nvPr>
            <p:ph type="body" idx="1"/>
          </p:nvPr>
        </p:nvSpPr>
        <p:spPr>
          <a:xfrm>
            <a:off x="228600" y="1481326"/>
            <a:ext cx="8302752" cy="4919473"/>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a:extLst>
              <a:ext uri="{FF2B5EF4-FFF2-40B4-BE49-F238E27FC236}">
                <a16:creationId xmlns:a16="http://schemas.microsoft.com/office/drawing/2014/main" id="{1F11D151-1B4E-BF47-A90B-30953AB93023}"/>
              </a:ext>
            </a:extLst>
          </p:cNvPr>
          <p:cNvSpPr>
            <a:spLocks noGrp="1"/>
          </p:cNvSpPr>
          <p:nvPr>
            <p:ph type="body" sz="quarter" idx="13"/>
          </p:nvPr>
        </p:nvSpPr>
        <p:spPr>
          <a:xfrm>
            <a:off x="8988552" y="462011"/>
            <a:ext cx="2862072" cy="5938788"/>
          </a:xfrm>
        </p:spPr>
        <p:txBody>
          <a:bodyPr anchor="ctr">
            <a:noAutofit/>
          </a:bodyPr>
          <a:lstStyle>
            <a:lvl1pPr marL="6350" indent="0" algn="ctr">
              <a:buClr>
                <a:schemeClr val="tx1">
                  <a:lumMod val="65000"/>
                  <a:lumOff val="35000"/>
                </a:schemeClr>
              </a:buClr>
              <a:buNone/>
              <a:tabLst/>
              <a:defRPr sz="2800">
                <a:solidFill>
                  <a:schemeClr val="bg1"/>
                </a:solidFill>
              </a:defRPr>
            </a:lvl1pPr>
            <a:lvl2pPr marL="6350" indent="0" algn="ctr">
              <a:buClr>
                <a:schemeClr val="tx1">
                  <a:lumMod val="65000"/>
                  <a:lumOff val="35000"/>
                </a:schemeClr>
              </a:buClr>
              <a:buNone/>
              <a:tabLst/>
              <a:defRPr sz="2400"/>
            </a:lvl2pPr>
            <a:lvl3pPr marL="6350" indent="0" algn="ctr">
              <a:buClr>
                <a:schemeClr val="tx1">
                  <a:lumMod val="65000"/>
                  <a:lumOff val="35000"/>
                </a:schemeClr>
              </a:buClr>
              <a:buNone/>
              <a:tabLst/>
              <a:defRPr sz="2400"/>
            </a:lvl3pPr>
            <a:lvl4pPr marL="6350" indent="0" algn="ctr">
              <a:buClr>
                <a:schemeClr val="tx1">
                  <a:lumMod val="65000"/>
                  <a:lumOff val="35000"/>
                </a:schemeClr>
              </a:buClr>
              <a:buNone/>
              <a:tabLst/>
              <a:defRPr sz="2400"/>
            </a:lvl4pPr>
            <a:lvl5pPr marL="6350" indent="0" algn="ctr">
              <a:buClr>
                <a:schemeClr val="tx1">
                  <a:lumMod val="65000"/>
                  <a:lumOff val="35000"/>
                </a:schemeClr>
              </a:buClr>
              <a:buNone/>
              <a:tabLst/>
              <a:defRPr sz="2400"/>
            </a:lvl5pPr>
          </a:lstStyle>
          <a:p>
            <a:pPr lvl="0"/>
            <a:r>
              <a:rPr lang="en-US" dirty="0"/>
              <a:t>Edit Master text styles</a:t>
            </a:r>
          </a:p>
        </p:txBody>
      </p:sp>
    </p:spTree>
    <p:extLst>
      <p:ext uri="{BB962C8B-B14F-4D97-AF65-F5344CB8AC3E}">
        <p14:creationId xmlns:p14="http://schemas.microsoft.com/office/powerpoint/2010/main" val="236840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GLUTAMATE: Title Only - L/R Hexes - Logo RIGH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0DC9B77-71AC-F94F-9026-CD5ADE246C28}"/>
              </a:ext>
            </a:extLst>
          </p:cNvPr>
          <p:cNvPicPr>
            <a:picLocks noChangeAspect="1"/>
          </p:cNvPicPr>
          <p:nvPr userDrawn="1"/>
        </p:nvPicPr>
        <p:blipFill rotWithShape="1">
          <a:blip r:embed="rId2">
            <a:alphaModFix amt="15000"/>
          </a:blip>
          <a:srcRect l="2002" t="7194"/>
          <a:stretch/>
        </p:blipFill>
        <p:spPr>
          <a:xfrm rot="10800000" flipV="1">
            <a:off x="10407805" y="0"/>
            <a:ext cx="1784195" cy="1695188"/>
          </a:xfrm>
          <a:prstGeom prst="rect">
            <a:avLst/>
          </a:prstGeom>
        </p:spPr>
      </p:pic>
      <p:sp>
        <p:nvSpPr>
          <p:cNvPr id="13" name="Rectangle 12">
            <a:extLst>
              <a:ext uri="{FF2B5EF4-FFF2-40B4-BE49-F238E27FC236}">
                <a16:creationId xmlns:a16="http://schemas.microsoft.com/office/drawing/2014/main" id="{C2EEBE2B-BF75-064D-B7CF-FA0448F307D7}"/>
              </a:ext>
            </a:extLst>
          </p:cNvPr>
          <p:cNvSpPr/>
          <p:nvPr userDrawn="1"/>
        </p:nvSpPr>
        <p:spPr>
          <a:xfrm>
            <a:off x="0" y="1028701"/>
            <a:ext cx="12192000" cy="274320"/>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4">
            <a:extLst>
              <a:ext uri="{FF2B5EF4-FFF2-40B4-BE49-F238E27FC236}">
                <a16:creationId xmlns:a16="http://schemas.microsoft.com/office/drawing/2014/main" id="{E74B4E7A-F4A1-F84F-9345-BB068B55CF9A}"/>
              </a:ext>
            </a:extLst>
          </p:cNvPr>
          <p:cNvSpPr>
            <a:spLocks noGrp="1"/>
          </p:cNvSpPr>
          <p:nvPr>
            <p:ph type="body" sz="quarter" idx="13"/>
          </p:nvPr>
        </p:nvSpPr>
        <p:spPr>
          <a:xfrm>
            <a:off x="228600" y="1033271"/>
            <a:ext cx="11731752" cy="274320"/>
          </a:xfrm>
          <a:noFill/>
        </p:spPr>
        <p:txBody>
          <a:bodyPr lIns="0" tIns="27432" anchor="ctr">
            <a:noAutofit/>
          </a:bodyPr>
          <a:lstStyle>
            <a:lvl1pPr marL="0" indent="0">
              <a:buNone/>
              <a:defRPr sz="1600" cap="all" baseline="0">
                <a:solidFill>
                  <a:schemeClr val="bg1"/>
                </a:solidFill>
              </a:defRPr>
            </a:lvl1pPr>
          </a:lstStyle>
          <a:p>
            <a:pPr lvl="0"/>
            <a:endParaRPr lang="en-US" dirty="0"/>
          </a:p>
        </p:txBody>
      </p:sp>
      <p:sp>
        <p:nvSpPr>
          <p:cNvPr id="8" name="Date Placeholder 7">
            <a:extLst>
              <a:ext uri="{FF2B5EF4-FFF2-40B4-BE49-F238E27FC236}">
                <a16:creationId xmlns:a16="http://schemas.microsoft.com/office/drawing/2014/main" id="{2F598672-AA95-934E-811A-9D05A85F43CC}"/>
              </a:ext>
            </a:extLst>
          </p:cNvPr>
          <p:cNvSpPr>
            <a:spLocks noGrp="1"/>
          </p:cNvSpPr>
          <p:nvPr>
            <p:ph type="dt" sz="half" idx="10"/>
          </p:nvPr>
        </p:nvSpPr>
        <p:spPr/>
        <p:txBody>
          <a:bodyPr/>
          <a:lstStyle/>
          <a:p>
            <a:r>
              <a:rPr lang="en-US"/>
              <a:t>OCTOBER 2018</a:t>
            </a:r>
            <a:endParaRPr lang="en-US" dirty="0"/>
          </a:p>
        </p:txBody>
      </p:sp>
      <p:sp>
        <p:nvSpPr>
          <p:cNvPr id="9" name="Footer Placeholder 8">
            <a:extLst>
              <a:ext uri="{FF2B5EF4-FFF2-40B4-BE49-F238E27FC236}">
                <a16:creationId xmlns:a16="http://schemas.microsoft.com/office/drawing/2014/main" id="{05DC6D38-0A01-F642-B69D-1CE41160BE26}"/>
              </a:ext>
            </a:extLst>
          </p:cNvPr>
          <p:cNvSpPr>
            <a:spLocks noGrp="1"/>
          </p:cNvSpPr>
          <p:nvPr>
            <p:ph type="ftr" sz="quarter" idx="11"/>
          </p:nvPr>
        </p:nvSpPr>
        <p:spPr/>
        <p:txBody>
          <a:bodyPr/>
          <a:lstStyle/>
          <a:p>
            <a:r>
              <a:rPr lang="en-US"/>
              <a:t>ADVANCING INNOVATIVE THERAPIES FOR NEUROLOGICAL DISEASES</a:t>
            </a:r>
            <a:endParaRPr lang="en-US" dirty="0"/>
          </a:p>
        </p:txBody>
      </p:sp>
      <p:sp>
        <p:nvSpPr>
          <p:cNvPr id="10" name="Slide Number Placeholder 9">
            <a:extLst>
              <a:ext uri="{FF2B5EF4-FFF2-40B4-BE49-F238E27FC236}">
                <a16:creationId xmlns:a16="http://schemas.microsoft.com/office/drawing/2014/main" id="{464F391B-80BB-5A4F-BDA0-EA461BEC9C00}"/>
              </a:ext>
            </a:extLst>
          </p:cNvPr>
          <p:cNvSpPr>
            <a:spLocks noGrp="1"/>
          </p:cNvSpPr>
          <p:nvPr>
            <p:ph type="sldNum" sz="quarter" idx="12"/>
          </p:nvPr>
        </p:nvSpPr>
        <p:spPr/>
        <p:txBody>
          <a:bodyPr/>
          <a:lstStyle/>
          <a:p>
            <a:fld id="{645E0EEC-E83C-0A4C-86AF-39D316145CD3}" type="slidenum">
              <a:rPr lang="en-US" smtClean="0"/>
              <a:pPr/>
              <a:t>‹#›</a:t>
            </a:fld>
            <a:endParaRPr lang="en-US" dirty="0"/>
          </a:p>
        </p:txBody>
      </p:sp>
      <p:sp>
        <p:nvSpPr>
          <p:cNvPr id="2" name="Title 1">
            <a:extLst>
              <a:ext uri="{FF2B5EF4-FFF2-40B4-BE49-F238E27FC236}">
                <a16:creationId xmlns:a16="http://schemas.microsoft.com/office/drawing/2014/main" id="{C1ECEA9B-CD5A-284A-AAD3-697A99B613FC}"/>
              </a:ext>
            </a:extLst>
          </p:cNvPr>
          <p:cNvSpPr>
            <a:spLocks noGrp="1"/>
          </p:cNvSpPr>
          <p:nvPr>
            <p:ph type="title"/>
          </p:nvPr>
        </p:nvSpPr>
        <p:spPr>
          <a:xfrm>
            <a:off x="228600" y="0"/>
            <a:ext cx="11963400" cy="1033271"/>
          </a:xfrm>
        </p:spPr>
        <p:txBody>
          <a:bodyPr/>
          <a:lstStyle/>
          <a:p>
            <a:r>
              <a:rPr lang="en-US"/>
              <a:t>Click to edit Master title style</a:t>
            </a:r>
          </a:p>
        </p:txBody>
      </p:sp>
      <p:pic>
        <p:nvPicPr>
          <p:cNvPr id="11" name="Picture 10">
            <a:extLst>
              <a:ext uri="{FF2B5EF4-FFF2-40B4-BE49-F238E27FC236}">
                <a16:creationId xmlns:a16="http://schemas.microsoft.com/office/drawing/2014/main" id="{BB7429B2-D223-E547-B4A5-9A027E7F2177}"/>
              </a:ext>
            </a:extLst>
          </p:cNvPr>
          <p:cNvPicPr>
            <a:picLocks noChangeAspect="1"/>
          </p:cNvPicPr>
          <p:nvPr userDrawn="1"/>
        </p:nvPicPr>
        <p:blipFill>
          <a:blip r:embed="rId3"/>
          <a:stretch>
            <a:fillRect/>
          </a:stretch>
        </p:blipFill>
        <p:spPr>
          <a:xfrm>
            <a:off x="10771632" y="5915569"/>
            <a:ext cx="1188720" cy="596422"/>
          </a:xfrm>
          <a:prstGeom prst="rect">
            <a:avLst/>
          </a:prstGeom>
        </p:spPr>
      </p:pic>
      <p:pic>
        <p:nvPicPr>
          <p:cNvPr id="12" name="Picture 11">
            <a:extLst>
              <a:ext uri="{FF2B5EF4-FFF2-40B4-BE49-F238E27FC236}">
                <a16:creationId xmlns:a16="http://schemas.microsoft.com/office/drawing/2014/main" id="{B5B74266-6E8A-1344-B235-29B4A72B0C30}"/>
              </a:ext>
            </a:extLst>
          </p:cNvPr>
          <p:cNvPicPr>
            <a:picLocks noChangeAspect="1"/>
          </p:cNvPicPr>
          <p:nvPr userDrawn="1"/>
        </p:nvPicPr>
        <p:blipFill rotWithShape="1">
          <a:blip r:embed="rId2">
            <a:alphaModFix amt="15000"/>
          </a:blip>
          <a:srcRect l="2002" t="7194"/>
          <a:stretch/>
        </p:blipFill>
        <p:spPr>
          <a:xfrm rot="10800000" flipH="1">
            <a:off x="0" y="4888490"/>
            <a:ext cx="1784195" cy="1695188"/>
          </a:xfrm>
          <a:prstGeom prst="rect">
            <a:avLst/>
          </a:prstGeom>
        </p:spPr>
      </p:pic>
    </p:spTree>
    <p:extLst>
      <p:ext uri="{BB962C8B-B14F-4D97-AF65-F5344CB8AC3E}">
        <p14:creationId xmlns:p14="http://schemas.microsoft.com/office/powerpoint/2010/main" val="3540358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GLUTAMATE: Title Only - R Hexes - Logo RIGH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0DC9B77-71AC-F94F-9026-CD5ADE246C28}"/>
              </a:ext>
            </a:extLst>
          </p:cNvPr>
          <p:cNvPicPr>
            <a:picLocks noChangeAspect="1"/>
          </p:cNvPicPr>
          <p:nvPr userDrawn="1"/>
        </p:nvPicPr>
        <p:blipFill rotWithShape="1">
          <a:blip r:embed="rId2">
            <a:alphaModFix amt="15000"/>
          </a:blip>
          <a:srcRect l="2002" t="7194"/>
          <a:stretch/>
        </p:blipFill>
        <p:spPr>
          <a:xfrm rot="10800000" flipV="1">
            <a:off x="10407805" y="0"/>
            <a:ext cx="1784195" cy="1695188"/>
          </a:xfrm>
          <a:prstGeom prst="rect">
            <a:avLst/>
          </a:prstGeom>
        </p:spPr>
      </p:pic>
      <p:sp>
        <p:nvSpPr>
          <p:cNvPr id="13" name="Rectangle 12">
            <a:extLst>
              <a:ext uri="{FF2B5EF4-FFF2-40B4-BE49-F238E27FC236}">
                <a16:creationId xmlns:a16="http://schemas.microsoft.com/office/drawing/2014/main" id="{C2EEBE2B-BF75-064D-B7CF-FA0448F307D7}"/>
              </a:ext>
            </a:extLst>
          </p:cNvPr>
          <p:cNvSpPr/>
          <p:nvPr userDrawn="1"/>
        </p:nvSpPr>
        <p:spPr>
          <a:xfrm>
            <a:off x="0" y="1028701"/>
            <a:ext cx="12192000" cy="274320"/>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4">
            <a:extLst>
              <a:ext uri="{FF2B5EF4-FFF2-40B4-BE49-F238E27FC236}">
                <a16:creationId xmlns:a16="http://schemas.microsoft.com/office/drawing/2014/main" id="{E74B4E7A-F4A1-F84F-9345-BB068B55CF9A}"/>
              </a:ext>
            </a:extLst>
          </p:cNvPr>
          <p:cNvSpPr>
            <a:spLocks noGrp="1"/>
          </p:cNvSpPr>
          <p:nvPr>
            <p:ph type="body" sz="quarter" idx="13"/>
          </p:nvPr>
        </p:nvSpPr>
        <p:spPr>
          <a:xfrm>
            <a:off x="228600" y="1033271"/>
            <a:ext cx="11731752" cy="274320"/>
          </a:xfrm>
          <a:noFill/>
        </p:spPr>
        <p:txBody>
          <a:bodyPr lIns="0" tIns="27432" anchor="ctr">
            <a:noAutofit/>
          </a:bodyPr>
          <a:lstStyle>
            <a:lvl1pPr marL="0" indent="0">
              <a:buNone/>
              <a:defRPr sz="1600" cap="all" baseline="0">
                <a:solidFill>
                  <a:schemeClr val="bg1"/>
                </a:solidFill>
              </a:defRPr>
            </a:lvl1pPr>
          </a:lstStyle>
          <a:p>
            <a:pPr lvl="0"/>
            <a:endParaRPr lang="en-US" dirty="0"/>
          </a:p>
        </p:txBody>
      </p:sp>
      <p:sp>
        <p:nvSpPr>
          <p:cNvPr id="8" name="Date Placeholder 7">
            <a:extLst>
              <a:ext uri="{FF2B5EF4-FFF2-40B4-BE49-F238E27FC236}">
                <a16:creationId xmlns:a16="http://schemas.microsoft.com/office/drawing/2014/main" id="{2F598672-AA95-934E-811A-9D05A85F43CC}"/>
              </a:ext>
            </a:extLst>
          </p:cNvPr>
          <p:cNvSpPr>
            <a:spLocks noGrp="1"/>
          </p:cNvSpPr>
          <p:nvPr>
            <p:ph type="dt" sz="half" idx="10"/>
          </p:nvPr>
        </p:nvSpPr>
        <p:spPr/>
        <p:txBody>
          <a:bodyPr/>
          <a:lstStyle/>
          <a:p>
            <a:r>
              <a:rPr lang="en-US"/>
              <a:t>OCTOBER 2018</a:t>
            </a:r>
            <a:endParaRPr lang="en-US" dirty="0"/>
          </a:p>
        </p:txBody>
      </p:sp>
      <p:sp>
        <p:nvSpPr>
          <p:cNvPr id="9" name="Footer Placeholder 8">
            <a:extLst>
              <a:ext uri="{FF2B5EF4-FFF2-40B4-BE49-F238E27FC236}">
                <a16:creationId xmlns:a16="http://schemas.microsoft.com/office/drawing/2014/main" id="{05DC6D38-0A01-F642-B69D-1CE41160BE26}"/>
              </a:ext>
            </a:extLst>
          </p:cNvPr>
          <p:cNvSpPr>
            <a:spLocks noGrp="1"/>
          </p:cNvSpPr>
          <p:nvPr>
            <p:ph type="ftr" sz="quarter" idx="11"/>
          </p:nvPr>
        </p:nvSpPr>
        <p:spPr/>
        <p:txBody>
          <a:bodyPr/>
          <a:lstStyle/>
          <a:p>
            <a:r>
              <a:rPr lang="en-US"/>
              <a:t>ADVANCING INNOVATIVE THERAPIES FOR NEUROLOGICAL DISEASES</a:t>
            </a:r>
            <a:endParaRPr lang="en-US" dirty="0"/>
          </a:p>
        </p:txBody>
      </p:sp>
      <p:sp>
        <p:nvSpPr>
          <p:cNvPr id="10" name="Slide Number Placeholder 9">
            <a:extLst>
              <a:ext uri="{FF2B5EF4-FFF2-40B4-BE49-F238E27FC236}">
                <a16:creationId xmlns:a16="http://schemas.microsoft.com/office/drawing/2014/main" id="{464F391B-80BB-5A4F-BDA0-EA461BEC9C00}"/>
              </a:ext>
            </a:extLst>
          </p:cNvPr>
          <p:cNvSpPr>
            <a:spLocks noGrp="1"/>
          </p:cNvSpPr>
          <p:nvPr>
            <p:ph type="sldNum" sz="quarter" idx="12"/>
          </p:nvPr>
        </p:nvSpPr>
        <p:spPr/>
        <p:txBody>
          <a:bodyPr/>
          <a:lstStyle/>
          <a:p>
            <a:fld id="{645E0EEC-E83C-0A4C-86AF-39D316145CD3}" type="slidenum">
              <a:rPr lang="en-US" smtClean="0"/>
              <a:pPr/>
              <a:t>‹#›</a:t>
            </a:fld>
            <a:endParaRPr lang="en-US" dirty="0"/>
          </a:p>
        </p:txBody>
      </p:sp>
      <p:sp>
        <p:nvSpPr>
          <p:cNvPr id="2" name="Title 1">
            <a:extLst>
              <a:ext uri="{FF2B5EF4-FFF2-40B4-BE49-F238E27FC236}">
                <a16:creationId xmlns:a16="http://schemas.microsoft.com/office/drawing/2014/main" id="{C1ECEA9B-CD5A-284A-AAD3-697A99B613FC}"/>
              </a:ext>
            </a:extLst>
          </p:cNvPr>
          <p:cNvSpPr>
            <a:spLocks noGrp="1"/>
          </p:cNvSpPr>
          <p:nvPr>
            <p:ph type="title"/>
          </p:nvPr>
        </p:nvSpPr>
        <p:spPr>
          <a:xfrm>
            <a:off x="228600" y="0"/>
            <a:ext cx="11963400" cy="1033271"/>
          </a:xfrm>
        </p:spPr>
        <p:txBody>
          <a:bodyPr/>
          <a:lstStyle/>
          <a:p>
            <a:r>
              <a:rPr lang="en-US"/>
              <a:t>Click to edit Master title style</a:t>
            </a:r>
          </a:p>
        </p:txBody>
      </p:sp>
      <p:pic>
        <p:nvPicPr>
          <p:cNvPr id="11" name="Picture 10">
            <a:extLst>
              <a:ext uri="{FF2B5EF4-FFF2-40B4-BE49-F238E27FC236}">
                <a16:creationId xmlns:a16="http://schemas.microsoft.com/office/drawing/2014/main" id="{BB7429B2-D223-E547-B4A5-9A027E7F2177}"/>
              </a:ext>
            </a:extLst>
          </p:cNvPr>
          <p:cNvPicPr>
            <a:picLocks noChangeAspect="1"/>
          </p:cNvPicPr>
          <p:nvPr userDrawn="1"/>
        </p:nvPicPr>
        <p:blipFill>
          <a:blip r:embed="rId3"/>
          <a:stretch>
            <a:fillRect/>
          </a:stretch>
        </p:blipFill>
        <p:spPr>
          <a:xfrm>
            <a:off x="10771632" y="5915569"/>
            <a:ext cx="1188720" cy="596422"/>
          </a:xfrm>
          <a:prstGeom prst="rect">
            <a:avLst/>
          </a:prstGeom>
        </p:spPr>
      </p:pic>
    </p:spTree>
    <p:extLst>
      <p:ext uri="{BB962C8B-B14F-4D97-AF65-F5344CB8AC3E}">
        <p14:creationId xmlns:p14="http://schemas.microsoft.com/office/powerpoint/2010/main" val="2288531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GLUTAMATE: Title Only - R Hexes - Logo LEF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2765C97-3CB2-BC4C-A2A0-FC482E8F0F01}"/>
              </a:ext>
            </a:extLst>
          </p:cNvPr>
          <p:cNvSpPr/>
          <p:nvPr userDrawn="1"/>
        </p:nvSpPr>
        <p:spPr>
          <a:xfrm>
            <a:off x="0" y="1028701"/>
            <a:ext cx="12192000" cy="274320"/>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4">
            <a:extLst>
              <a:ext uri="{FF2B5EF4-FFF2-40B4-BE49-F238E27FC236}">
                <a16:creationId xmlns:a16="http://schemas.microsoft.com/office/drawing/2014/main" id="{57C3E9DC-8D98-1540-845A-9BE6B426461A}"/>
              </a:ext>
            </a:extLst>
          </p:cNvPr>
          <p:cNvSpPr>
            <a:spLocks noGrp="1"/>
          </p:cNvSpPr>
          <p:nvPr>
            <p:ph type="body" sz="quarter" idx="13"/>
          </p:nvPr>
        </p:nvSpPr>
        <p:spPr>
          <a:xfrm>
            <a:off x="228600" y="1033271"/>
            <a:ext cx="11731752" cy="274320"/>
          </a:xfrm>
          <a:noFill/>
        </p:spPr>
        <p:txBody>
          <a:bodyPr lIns="0" tIns="27432" anchor="ctr">
            <a:noAutofit/>
          </a:bodyPr>
          <a:lstStyle>
            <a:lvl1pPr marL="0" indent="0">
              <a:buNone/>
              <a:defRPr sz="1600" cap="all" baseline="0">
                <a:solidFill>
                  <a:schemeClr val="bg1"/>
                </a:solidFill>
              </a:defRPr>
            </a:lvl1pPr>
          </a:lstStyle>
          <a:p>
            <a:pPr lvl="0"/>
            <a:endParaRPr lang="en-US" dirty="0"/>
          </a:p>
        </p:txBody>
      </p:sp>
      <p:sp>
        <p:nvSpPr>
          <p:cNvPr id="8" name="Date Placeholder 7">
            <a:extLst>
              <a:ext uri="{FF2B5EF4-FFF2-40B4-BE49-F238E27FC236}">
                <a16:creationId xmlns:a16="http://schemas.microsoft.com/office/drawing/2014/main" id="{2F598672-AA95-934E-811A-9D05A85F43CC}"/>
              </a:ext>
            </a:extLst>
          </p:cNvPr>
          <p:cNvSpPr>
            <a:spLocks noGrp="1"/>
          </p:cNvSpPr>
          <p:nvPr>
            <p:ph type="dt" sz="half" idx="10"/>
          </p:nvPr>
        </p:nvSpPr>
        <p:spPr/>
        <p:txBody>
          <a:bodyPr/>
          <a:lstStyle/>
          <a:p>
            <a:r>
              <a:rPr lang="en-US"/>
              <a:t>OCTOBER 2018</a:t>
            </a:r>
            <a:endParaRPr lang="en-US" dirty="0"/>
          </a:p>
        </p:txBody>
      </p:sp>
      <p:sp>
        <p:nvSpPr>
          <p:cNvPr id="9" name="Footer Placeholder 8">
            <a:extLst>
              <a:ext uri="{FF2B5EF4-FFF2-40B4-BE49-F238E27FC236}">
                <a16:creationId xmlns:a16="http://schemas.microsoft.com/office/drawing/2014/main" id="{05DC6D38-0A01-F642-B69D-1CE41160BE26}"/>
              </a:ext>
            </a:extLst>
          </p:cNvPr>
          <p:cNvSpPr>
            <a:spLocks noGrp="1"/>
          </p:cNvSpPr>
          <p:nvPr>
            <p:ph type="ftr" sz="quarter" idx="11"/>
          </p:nvPr>
        </p:nvSpPr>
        <p:spPr/>
        <p:txBody>
          <a:bodyPr/>
          <a:lstStyle/>
          <a:p>
            <a:r>
              <a:rPr lang="en-US"/>
              <a:t>ADVANCING INNOVATIVE THERAPIES FOR NEUROLOGICAL DISEASES</a:t>
            </a:r>
            <a:endParaRPr lang="en-US" dirty="0"/>
          </a:p>
        </p:txBody>
      </p:sp>
      <p:sp>
        <p:nvSpPr>
          <p:cNvPr id="10" name="Slide Number Placeholder 9">
            <a:extLst>
              <a:ext uri="{FF2B5EF4-FFF2-40B4-BE49-F238E27FC236}">
                <a16:creationId xmlns:a16="http://schemas.microsoft.com/office/drawing/2014/main" id="{464F391B-80BB-5A4F-BDA0-EA461BEC9C00}"/>
              </a:ext>
            </a:extLst>
          </p:cNvPr>
          <p:cNvSpPr>
            <a:spLocks noGrp="1"/>
          </p:cNvSpPr>
          <p:nvPr>
            <p:ph type="sldNum" sz="quarter" idx="12"/>
          </p:nvPr>
        </p:nvSpPr>
        <p:spPr/>
        <p:txBody>
          <a:bodyPr/>
          <a:lstStyle/>
          <a:p>
            <a:fld id="{645E0EEC-E83C-0A4C-86AF-39D316145CD3}" type="slidenum">
              <a:rPr lang="en-US" smtClean="0"/>
              <a:pPr/>
              <a:t>‹#›</a:t>
            </a:fld>
            <a:endParaRPr lang="en-US" dirty="0"/>
          </a:p>
        </p:txBody>
      </p:sp>
      <p:sp>
        <p:nvSpPr>
          <p:cNvPr id="2" name="Title 1">
            <a:extLst>
              <a:ext uri="{FF2B5EF4-FFF2-40B4-BE49-F238E27FC236}">
                <a16:creationId xmlns:a16="http://schemas.microsoft.com/office/drawing/2014/main" id="{2754AC6D-ECAA-4943-8139-D65CD205E92A}"/>
              </a:ext>
            </a:extLst>
          </p:cNvPr>
          <p:cNvSpPr>
            <a:spLocks noGrp="1"/>
          </p:cNvSpPr>
          <p:nvPr>
            <p:ph type="title"/>
          </p:nvPr>
        </p:nvSpPr>
        <p:spPr>
          <a:xfrm>
            <a:off x="228600" y="0"/>
            <a:ext cx="11963400" cy="1033271"/>
          </a:xfrm>
        </p:spPr>
        <p:txBody>
          <a:bodyPr/>
          <a:lstStyle/>
          <a:p>
            <a:r>
              <a:rPr lang="en-US"/>
              <a:t>Click to edit Master title style</a:t>
            </a:r>
          </a:p>
        </p:txBody>
      </p:sp>
      <p:pic>
        <p:nvPicPr>
          <p:cNvPr id="11" name="Picture 10">
            <a:extLst>
              <a:ext uri="{FF2B5EF4-FFF2-40B4-BE49-F238E27FC236}">
                <a16:creationId xmlns:a16="http://schemas.microsoft.com/office/drawing/2014/main" id="{95BA5740-17C4-1E46-A2D3-9991B542CDC2}"/>
              </a:ext>
            </a:extLst>
          </p:cNvPr>
          <p:cNvPicPr>
            <a:picLocks noChangeAspect="1"/>
          </p:cNvPicPr>
          <p:nvPr userDrawn="1"/>
        </p:nvPicPr>
        <p:blipFill>
          <a:blip r:embed="rId2"/>
          <a:stretch>
            <a:fillRect/>
          </a:stretch>
        </p:blipFill>
        <p:spPr>
          <a:xfrm>
            <a:off x="228600" y="5915569"/>
            <a:ext cx="1188720" cy="596422"/>
          </a:xfrm>
          <a:prstGeom prst="rect">
            <a:avLst/>
          </a:prstGeom>
        </p:spPr>
      </p:pic>
      <p:pic>
        <p:nvPicPr>
          <p:cNvPr id="15" name="Picture 14">
            <a:extLst>
              <a:ext uri="{FF2B5EF4-FFF2-40B4-BE49-F238E27FC236}">
                <a16:creationId xmlns:a16="http://schemas.microsoft.com/office/drawing/2014/main" id="{F3F23CF5-938B-4943-AACB-BCF0D774A177}"/>
              </a:ext>
            </a:extLst>
          </p:cNvPr>
          <p:cNvPicPr>
            <a:picLocks noChangeAspect="1"/>
          </p:cNvPicPr>
          <p:nvPr userDrawn="1"/>
        </p:nvPicPr>
        <p:blipFill rotWithShape="1">
          <a:blip r:embed="rId3">
            <a:alphaModFix amt="15000"/>
          </a:blip>
          <a:srcRect l="2002" t="7194"/>
          <a:stretch/>
        </p:blipFill>
        <p:spPr>
          <a:xfrm rot="10800000" flipV="1">
            <a:off x="10407805" y="0"/>
            <a:ext cx="1784195" cy="1695188"/>
          </a:xfrm>
          <a:prstGeom prst="rect">
            <a:avLst/>
          </a:prstGeom>
        </p:spPr>
      </p:pic>
    </p:spTree>
    <p:extLst>
      <p:ext uri="{BB962C8B-B14F-4D97-AF65-F5344CB8AC3E}">
        <p14:creationId xmlns:p14="http://schemas.microsoft.com/office/powerpoint/2010/main" val="1126788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 Glutamate Platform">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ECD23C-EB3A-BC40-86A8-0E77718D48EA}"/>
              </a:ext>
            </a:extLst>
          </p:cNvPr>
          <p:cNvPicPr>
            <a:picLocks noChangeAspect="1"/>
          </p:cNvPicPr>
          <p:nvPr userDrawn="1"/>
        </p:nvPicPr>
        <p:blipFill rotWithShape="1">
          <a:blip r:embed="rId2" cstate="email">
            <a:duotone>
              <a:schemeClr val="accent2">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3000"/>
                    </a14:imgEffect>
                  </a14:imgLayer>
                </a14:imgProps>
              </a:ext>
              <a:ext uri="{28A0092B-C50C-407E-A947-70E740481C1C}">
                <a14:useLocalDpi xmlns:a14="http://schemas.microsoft.com/office/drawing/2010/main"/>
              </a:ext>
            </a:extLst>
          </a:blip>
          <a:srcRect/>
          <a:stretch/>
        </p:blipFill>
        <p:spPr>
          <a:xfrm rot="5400000">
            <a:off x="3352800" y="-3352800"/>
            <a:ext cx="5486400" cy="12192000"/>
          </a:xfrm>
          <a:prstGeom prst="rect">
            <a:avLst/>
          </a:prstGeom>
        </p:spPr>
      </p:pic>
      <p:pic>
        <p:nvPicPr>
          <p:cNvPr id="11" name="Picture 10">
            <a:extLst>
              <a:ext uri="{FF2B5EF4-FFF2-40B4-BE49-F238E27FC236}">
                <a16:creationId xmlns:a16="http://schemas.microsoft.com/office/drawing/2014/main" id="{13830894-F56D-9249-9699-FDA392F08850}"/>
              </a:ext>
            </a:extLst>
          </p:cNvPr>
          <p:cNvPicPr>
            <a:picLocks noChangeAspect="1"/>
          </p:cNvPicPr>
          <p:nvPr userDrawn="1"/>
        </p:nvPicPr>
        <p:blipFill rotWithShape="1">
          <a:blip r:embed="rId4">
            <a:alphaModFix amt="34000"/>
          </a:blip>
          <a:srcRect l="2002"/>
          <a:stretch/>
        </p:blipFill>
        <p:spPr>
          <a:xfrm rot="10800000">
            <a:off x="8415578" y="1966247"/>
            <a:ext cx="3773373" cy="3863053"/>
          </a:xfrm>
          <a:prstGeom prst="rect">
            <a:avLst/>
          </a:prstGeom>
        </p:spPr>
      </p:pic>
      <p:sp>
        <p:nvSpPr>
          <p:cNvPr id="15" name="Rectangle 14">
            <a:extLst>
              <a:ext uri="{FF2B5EF4-FFF2-40B4-BE49-F238E27FC236}">
                <a16:creationId xmlns:a16="http://schemas.microsoft.com/office/drawing/2014/main" id="{12BC5EAC-4602-2A4F-8650-B1B0F9FCBA6E}"/>
              </a:ext>
            </a:extLst>
          </p:cNvPr>
          <p:cNvSpPr/>
          <p:nvPr userDrawn="1"/>
        </p:nvSpPr>
        <p:spPr>
          <a:xfrm>
            <a:off x="0" y="5486400"/>
            <a:ext cx="12192000"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351B3E4B-1C92-4B4F-ABD8-DE12B170B0F0}"/>
              </a:ext>
            </a:extLst>
          </p:cNvPr>
          <p:cNvPicPr>
            <a:picLocks/>
          </p:cNvPicPr>
          <p:nvPr userDrawn="1"/>
        </p:nvPicPr>
        <p:blipFill>
          <a:blip r:embed="rId5" cstate="email">
            <a:extLst>
              <a:ext uri="{28A0092B-C50C-407E-A947-70E740481C1C}">
                <a14:useLocalDpi xmlns:a14="http://schemas.microsoft.com/office/drawing/2010/main"/>
              </a:ext>
            </a:extLst>
          </a:blip>
          <a:stretch>
            <a:fillRect/>
          </a:stretch>
        </p:blipFill>
        <p:spPr>
          <a:xfrm>
            <a:off x="0" y="5486400"/>
            <a:ext cx="12192000" cy="182880"/>
          </a:xfrm>
          <a:prstGeom prst="rect">
            <a:avLst/>
          </a:prstGeom>
        </p:spPr>
      </p:pic>
      <p:pic>
        <p:nvPicPr>
          <p:cNvPr id="8" name="Picture 7">
            <a:extLst>
              <a:ext uri="{FF2B5EF4-FFF2-40B4-BE49-F238E27FC236}">
                <a16:creationId xmlns:a16="http://schemas.microsoft.com/office/drawing/2014/main" id="{D0375C36-A8F7-1347-89CC-5E9F9395B55A}"/>
              </a:ext>
            </a:extLst>
          </p:cNvPr>
          <p:cNvPicPr>
            <a:picLocks noChangeAspect="1"/>
          </p:cNvPicPr>
          <p:nvPr userDrawn="1"/>
        </p:nvPicPr>
        <p:blipFill>
          <a:blip r:embed="rId6"/>
          <a:stretch>
            <a:fillRect/>
          </a:stretch>
        </p:blipFill>
        <p:spPr>
          <a:xfrm>
            <a:off x="685800" y="685800"/>
            <a:ext cx="2551465" cy="1280160"/>
          </a:xfrm>
          <a:prstGeom prst="rect">
            <a:avLst/>
          </a:prstGeom>
          <a:effectLst>
            <a:glow rad="1905000">
              <a:schemeClr val="bg1">
                <a:alpha val="54000"/>
              </a:schemeClr>
            </a:glow>
          </a:effectLst>
        </p:spPr>
      </p:pic>
      <p:sp>
        <p:nvSpPr>
          <p:cNvPr id="9" name="Text Placeholder 27">
            <a:extLst>
              <a:ext uri="{FF2B5EF4-FFF2-40B4-BE49-F238E27FC236}">
                <a16:creationId xmlns:a16="http://schemas.microsoft.com/office/drawing/2014/main" id="{362D0526-2C19-FC4E-882E-DFA941CD9399}"/>
              </a:ext>
            </a:extLst>
          </p:cNvPr>
          <p:cNvSpPr>
            <a:spLocks noGrp="1"/>
          </p:cNvSpPr>
          <p:nvPr>
            <p:ph type="body" sz="quarter" idx="10" hasCustomPrompt="1"/>
          </p:nvPr>
        </p:nvSpPr>
        <p:spPr>
          <a:xfrm>
            <a:off x="685800" y="5486400"/>
            <a:ext cx="11164824" cy="1028700"/>
          </a:xfrm>
        </p:spPr>
        <p:txBody>
          <a:bodyPr anchor="ctr">
            <a:noAutofit/>
          </a:bodyPr>
          <a:lstStyle>
            <a:lvl1pPr marL="0" indent="0">
              <a:buNone/>
              <a:defRPr sz="3200">
                <a:solidFill>
                  <a:schemeClr val="bg1"/>
                </a:solidFill>
              </a:defRPr>
            </a:lvl1pPr>
          </a:lstStyle>
          <a:p>
            <a:pPr lvl="0"/>
            <a:r>
              <a:rPr lang="en-US" dirty="0"/>
              <a:t>Click to add title</a:t>
            </a:r>
          </a:p>
        </p:txBody>
      </p:sp>
      <p:sp>
        <p:nvSpPr>
          <p:cNvPr id="10" name="Rectangle 9">
            <a:extLst>
              <a:ext uri="{FF2B5EF4-FFF2-40B4-BE49-F238E27FC236}">
                <a16:creationId xmlns:a16="http://schemas.microsoft.com/office/drawing/2014/main" id="{23CF1FF8-4557-6A4A-9BE3-F6128E75B075}"/>
              </a:ext>
            </a:extLst>
          </p:cNvPr>
          <p:cNvSpPr/>
          <p:nvPr userDrawn="1"/>
        </p:nvSpPr>
        <p:spPr>
          <a:xfrm>
            <a:off x="344424" y="342900"/>
            <a:ext cx="11503152" cy="61722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3135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GLUTAMATE: Title Only - R Hexes - NO Logo">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2765C97-3CB2-BC4C-A2A0-FC482E8F0F01}"/>
              </a:ext>
            </a:extLst>
          </p:cNvPr>
          <p:cNvSpPr/>
          <p:nvPr userDrawn="1"/>
        </p:nvSpPr>
        <p:spPr>
          <a:xfrm>
            <a:off x="0" y="1028701"/>
            <a:ext cx="12192000" cy="274320"/>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4">
            <a:extLst>
              <a:ext uri="{FF2B5EF4-FFF2-40B4-BE49-F238E27FC236}">
                <a16:creationId xmlns:a16="http://schemas.microsoft.com/office/drawing/2014/main" id="{57C3E9DC-8D98-1540-845A-9BE6B426461A}"/>
              </a:ext>
            </a:extLst>
          </p:cNvPr>
          <p:cNvSpPr>
            <a:spLocks noGrp="1"/>
          </p:cNvSpPr>
          <p:nvPr>
            <p:ph type="body" sz="quarter" idx="13"/>
          </p:nvPr>
        </p:nvSpPr>
        <p:spPr>
          <a:xfrm>
            <a:off x="228600" y="1033271"/>
            <a:ext cx="11731752" cy="274320"/>
          </a:xfrm>
          <a:noFill/>
        </p:spPr>
        <p:txBody>
          <a:bodyPr lIns="0" tIns="27432" anchor="ctr">
            <a:noAutofit/>
          </a:bodyPr>
          <a:lstStyle>
            <a:lvl1pPr marL="0" indent="0">
              <a:buNone/>
              <a:defRPr sz="1600" cap="all" baseline="0">
                <a:solidFill>
                  <a:schemeClr val="bg1"/>
                </a:solidFill>
              </a:defRPr>
            </a:lvl1pPr>
          </a:lstStyle>
          <a:p>
            <a:pPr lvl="0"/>
            <a:endParaRPr lang="en-US" dirty="0"/>
          </a:p>
        </p:txBody>
      </p:sp>
      <p:sp>
        <p:nvSpPr>
          <p:cNvPr id="8" name="Date Placeholder 7">
            <a:extLst>
              <a:ext uri="{FF2B5EF4-FFF2-40B4-BE49-F238E27FC236}">
                <a16:creationId xmlns:a16="http://schemas.microsoft.com/office/drawing/2014/main" id="{2F598672-AA95-934E-811A-9D05A85F43CC}"/>
              </a:ext>
            </a:extLst>
          </p:cNvPr>
          <p:cNvSpPr>
            <a:spLocks noGrp="1"/>
          </p:cNvSpPr>
          <p:nvPr>
            <p:ph type="dt" sz="half" idx="10"/>
          </p:nvPr>
        </p:nvSpPr>
        <p:spPr/>
        <p:txBody>
          <a:bodyPr/>
          <a:lstStyle/>
          <a:p>
            <a:r>
              <a:rPr lang="en-US"/>
              <a:t>OCTOBER 2018</a:t>
            </a:r>
            <a:endParaRPr lang="en-US" dirty="0"/>
          </a:p>
        </p:txBody>
      </p:sp>
      <p:sp>
        <p:nvSpPr>
          <p:cNvPr id="9" name="Footer Placeholder 8">
            <a:extLst>
              <a:ext uri="{FF2B5EF4-FFF2-40B4-BE49-F238E27FC236}">
                <a16:creationId xmlns:a16="http://schemas.microsoft.com/office/drawing/2014/main" id="{05DC6D38-0A01-F642-B69D-1CE41160BE26}"/>
              </a:ext>
            </a:extLst>
          </p:cNvPr>
          <p:cNvSpPr>
            <a:spLocks noGrp="1"/>
          </p:cNvSpPr>
          <p:nvPr>
            <p:ph type="ftr" sz="quarter" idx="11"/>
          </p:nvPr>
        </p:nvSpPr>
        <p:spPr/>
        <p:txBody>
          <a:bodyPr/>
          <a:lstStyle/>
          <a:p>
            <a:r>
              <a:rPr lang="en-US"/>
              <a:t>ADVANCING INNOVATIVE THERAPIES FOR NEUROLOGICAL DISEASES</a:t>
            </a:r>
            <a:endParaRPr lang="en-US" dirty="0"/>
          </a:p>
        </p:txBody>
      </p:sp>
      <p:sp>
        <p:nvSpPr>
          <p:cNvPr id="10" name="Slide Number Placeholder 9">
            <a:extLst>
              <a:ext uri="{FF2B5EF4-FFF2-40B4-BE49-F238E27FC236}">
                <a16:creationId xmlns:a16="http://schemas.microsoft.com/office/drawing/2014/main" id="{464F391B-80BB-5A4F-BDA0-EA461BEC9C00}"/>
              </a:ext>
            </a:extLst>
          </p:cNvPr>
          <p:cNvSpPr>
            <a:spLocks noGrp="1"/>
          </p:cNvSpPr>
          <p:nvPr>
            <p:ph type="sldNum" sz="quarter" idx="12"/>
          </p:nvPr>
        </p:nvSpPr>
        <p:spPr/>
        <p:txBody>
          <a:bodyPr/>
          <a:lstStyle/>
          <a:p>
            <a:fld id="{645E0EEC-E83C-0A4C-86AF-39D316145CD3}" type="slidenum">
              <a:rPr lang="en-US" smtClean="0"/>
              <a:pPr/>
              <a:t>‹#›</a:t>
            </a:fld>
            <a:endParaRPr lang="en-US" dirty="0"/>
          </a:p>
        </p:txBody>
      </p:sp>
      <p:sp>
        <p:nvSpPr>
          <p:cNvPr id="2" name="Title 1">
            <a:extLst>
              <a:ext uri="{FF2B5EF4-FFF2-40B4-BE49-F238E27FC236}">
                <a16:creationId xmlns:a16="http://schemas.microsoft.com/office/drawing/2014/main" id="{2754AC6D-ECAA-4943-8139-D65CD205E92A}"/>
              </a:ext>
            </a:extLst>
          </p:cNvPr>
          <p:cNvSpPr>
            <a:spLocks noGrp="1"/>
          </p:cNvSpPr>
          <p:nvPr>
            <p:ph type="title"/>
          </p:nvPr>
        </p:nvSpPr>
        <p:spPr>
          <a:xfrm>
            <a:off x="228600" y="0"/>
            <a:ext cx="11963400" cy="1033271"/>
          </a:xfrm>
        </p:spPr>
        <p:txBody>
          <a:bodyPr/>
          <a:lstStyle/>
          <a:p>
            <a:r>
              <a:rPr lang="en-US"/>
              <a:t>Click to edit Master title style</a:t>
            </a:r>
          </a:p>
        </p:txBody>
      </p:sp>
      <p:pic>
        <p:nvPicPr>
          <p:cNvPr id="15" name="Picture 14">
            <a:extLst>
              <a:ext uri="{FF2B5EF4-FFF2-40B4-BE49-F238E27FC236}">
                <a16:creationId xmlns:a16="http://schemas.microsoft.com/office/drawing/2014/main" id="{F3F23CF5-938B-4943-AACB-BCF0D774A177}"/>
              </a:ext>
            </a:extLst>
          </p:cNvPr>
          <p:cNvPicPr>
            <a:picLocks noChangeAspect="1"/>
          </p:cNvPicPr>
          <p:nvPr userDrawn="1"/>
        </p:nvPicPr>
        <p:blipFill rotWithShape="1">
          <a:blip r:embed="rId2">
            <a:alphaModFix amt="15000"/>
          </a:blip>
          <a:srcRect l="2002" t="7194"/>
          <a:stretch/>
        </p:blipFill>
        <p:spPr>
          <a:xfrm rot="10800000" flipV="1">
            <a:off x="10407805" y="0"/>
            <a:ext cx="1784195" cy="1695188"/>
          </a:xfrm>
          <a:prstGeom prst="rect">
            <a:avLst/>
          </a:prstGeom>
        </p:spPr>
      </p:pic>
    </p:spTree>
    <p:extLst>
      <p:ext uri="{BB962C8B-B14F-4D97-AF65-F5344CB8AC3E}">
        <p14:creationId xmlns:p14="http://schemas.microsoft.com/office/powerpoint/2010/main" val="4036851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MPO: Content - L/R Hexes -  Logo RIGH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4696A3A-3037-8640-B185-6DE6819BB216}"/>
              </a:ext>
            </a:extLst>
          </p:cNvPr>
          <p:cNvPicPr>
            <a:picLocks noChangeAspect="1"/>
          </p:cNvPicPr>
          <p:nvPr userDrawn="1"/>
        </p:nvPicPr>
        <p:blipFill rotWithShape="1">
          <a:blip r:embed="rId2">
            <a:alphaModFix amt="15000"/>
          </a:blip>
          <a:srcRect l="2002" t="7194"/>
          <a:stretch/>
        </p:blipFill>
        <p:spPr>
          <a:xfrm rot="10800000" flipV="1">
            <a:off x="10407805" y="0"/>
            <a:ext cx="1784195" cy="1695188"/>
          </a:xfrm>
          <a:prstGeom prst="rect">
            <a:avLst/>
          </a:prstGeom>
        </p:spPr>
      </p:pic>
      <p:sp>
        <p:nvSpPr>
          <p:cNvPr id="13" name="Rectangle 12">
            <a:extLst>
              <a:ext uri="{FF2B5EF4-FFF2-40B4-BE49-F238E27FC236}">
                <a16:creationId xmlns:a16="http://schemas.microsoft.com/office/drawing/2014/main" id="{65FFBE30-D19F-C34D-9131-E8480830B7FB}"/>
              </a:ext>
            </a:extLst>
          </p:cNvPr>
          <p:cNvSpPr/>
          <p:nvPr userDrawn="1"/>
        </p:nvSpPr>
        <p:spPr>
          <a:xfrm>
            <a:off x="0" y="1028701"/>
            <a:ext cx="12192000" cy="274320"/>
          </a:xfrm>
          <a:prstGeom prst="rect">
            <a:avLst/>
          </a:prstGeom>
          <a:gradFill flip="none" rotWithShape="1">
            <a:gsLst>
              <a:gs pos="0">
                <a:schemeClr val="accent3">
                  <a:lumMod val="50000"/>
                </a:schemeClr>
              </a:gs>
              <a:gs pos="50000">
                <a:schemeClr val="accent3">
                  <a:lumMod val="75000"/>
                </a:schemeClr>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4">
            <a:extLst>
              <a:ext uri="{FF2B5EF4-FFF2-40B4-BE49-F238E27FC236}">
                <a16:creationId xmlns:a16="http://schemas.microsoft.com/office/drawing/2014/main" id="{80521DA4-3142-DE4A-AA63-E6396E26B545}"/>
              </a:ext>
            </a:extLst>
          </p:cNvPr>
          <p:cNvSpPr>
            <a:spLocks noGrp="1"/>
          </p:cNvSpPr>
          <p:nvPr>
            <p:ph type="body" sz="quarter" idx="13"/>
          </p:nvPr>
        </p:nvSpPr>
        <p:spPr>
          <a:xfrm>
            <a:off x="228600" y="1033271"/>
            <a:ext cx="11731752" cy="274320"/>
          </a:xfrm>
          <a:noFill/>
        </p:spPr>
        <p:txBody>
          <a:bodyPr lIns="0" tIns="27432" anchor="ctr">
            <a:noAutofit/>
          </a:bodyPr>
          <a:lstStyle>
            <a:lvl1pPr marL="0" indent="0">
              <a:buNone/>
              <a:defRPr sz="1600" cap="all" baseline="0">
                <a:solidFill>
                  <a:schemeClr val="bg1"/>
                </a:solidFill>
              </a:defRPr>
            </a:lvl1pPr>
          </a:lstStyle>
          <a:p>
            <a:pPr lvl="0"/>
            <a:endParaRPr lang="en-US" dirty="0"/>
          </a:p>
        </p:txBody>
      </p:sp>
      <p:sp>
        <p:nvSpPr>
          <p:cNvPr id="8" name="Date Placeholder 7">
            <a:extLst>
              <a:ext uri="{FF2B5EF4-FFF2-40B4-BE49-F238E27FC236}">
                <a16:creationId xmlns:a16="http://schemas.microsoft.com/office/drawing/2014/main" id="{2F598672-AA95-934E-811A-9D05A85F43CC}"/>
              </a:ext>
            </a:extLst>
          </p:cNvPr>
          <p:cNvSpPr>
            <a:spLocks noGrp="1"/>
          </p:cNvSpPr>
          <p:nvPr>
            <p:ph type="dt" sz="half" idx="10"/>
          </p:nvPr>
        </p:nvSpPr>
        <p:spPr/>
        <p:txBody>
          <a:bodyPr/>
          <a:lstStyle/>
          <a:p>
            <a:r>
              <a:rPr lang="en-US"/>
              <a:t>OCTOBER 2018</a:t>
            </a:r>
            <a:endParaRPr lang="en-US" dirty="0"/>
          </a:p>
        </p:txBody>
      </p:sp>
      <p:sp>
        <p:nvSpPr>
          <p:cNvPr id="9" name="Footer Placeholder 8">
            <a:extLst>
              <a:ext uri="{FF2B5EF4-FFF2-40B4-BE49-F238E27FC236}">
                <a16:creationId xmlns:a16="http://schemas.microsoft.com/office/drawing/2014/main" id="{05DC6D38-0A01-F642-B69D-1CE41160BE26}"/>
              </a:ext>
            </a:extLst>
          </p:cNvPr>
          <p:cNvSpPr>
            <a:spLocks noGrp="1"/>
          </p:cNvSpPr>
          <p:nvPr>
            <p:ph type="ftr" sz="quarter" idx="11"/>
          </p:nvPr>
        </p:nvSpPr>
        <p:spPr/>
        <p:txBody>
          <a:bodyPr/>
          <a:lstStyle/>
          <a:p>
            <a:r>
              <a:rPr lang="en-US"/>
              <a:t>ADVANCING INNOVATIVE THERAPIES FOR NEUROLOGICAL DISEASES</a:t>
            </a:r>
            <a:endParaRPr lang="en-US" dirty="0"/>
          </a:p>
        </p:txBody>
      </p:sp>
      <p:sp>
        <p:nvSpPr>
          <p:cNvPr id="10" name="Slide Number Placeholder 9">
            <a:extLst>
              <a:ext uri="{FF2B5EF4-FFF2-40B4-BE49-F238E27FC236}">
                <a16:creationId xmlns:a16="http://schemas.microsoft.com/office/drawing/2014/main" id="{464F391B-80BB-5A4F-BDA0-EA461BEC9C00}"/>
              </a:ext>
            </a:extLst>
          </p:cNvPr>
          <p:cNvSpPr>
            <a:spLocks noGrp="1"/>
          </p:cNvSpPr>
          <p:nvPr>
            <p:ph type="sldNum" sz="quarter" idx="12"/>
          </p:nvPr>
        </p:nvSpPr>
        <p:spPr/>
        <p:txBody>
          <a:bodyPr/>
          <a:lstStyle/>
          <a:p>
            <a:fld id="{645E0EEC-E83C-0A4C-86AF-39D316145CD3}" type="slidenum">
              <a:rPr lang="en-US" smtClean="0"/>
              <a:pPr/>
              <a:t>‹#›</a:t>
            </a:fld>
            <a:endParaRPr lang="en-US" dirty="0"/>
          </a:p>
        </p:txBody>
      </p:sp>
      <p:sp>
        <p:nvSpPr>
          <p:cNvPr id="11" name="Text Placeholder 2">
            <a:extLst>
              <a:ext uri="{FF2B5EF4-FFF2-40B4-BE49-F238E27FC236}">
                <a16:creationId xmlns:a16="http://schemas.microsoft.com/office/drawing/2014/main" id="{2F3A1677-D5FD-6F4F-982B-D234B3676989}"/>
              </a:ext>
            </a:extLst>
          </p:cNvPr>
          <p:cNvSpPr>
            <a:spLocks noGrp="1"/>
          </p:cNvSpPr>
          <p:nvPr>
            <p:ph type="body" idx="1"/>
          </p:nvPr>
        </p:nvSpPr>
        <p:spPr>
          <a:xfrm>
            <a:off x="228600" y="1481327"/>
            <a:ext cx="11731752" cy="4919472"/>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E21C0436-9728-5741-8B6C-46CE4DC5CB11}"/>
              </a:ext>
            </a:extLst>
          </p:cNvPr>
          <p:cNvSpPr>
            <a:spLocks noGrp="1"/>
          </p:cNvSpPr>
          <p:nvPr>
            <p:ph type="title"/>
          </p:nvPr>
        </p:nvSpPr>
        <p:spPr>
          <a:xfrm>
            <a:off x="228600" y="0"/>
            <a:ext cx="11963400" cy="1033271"/>
          </a:xfrm>
        </p:spPr>
        <p:txBody>
          <a:bodyPr/>
          <a:lstStyle/>
          <a:p>
            <a:r>
              <a:rPr lang="en-US" dirty="0"/>
              <a:t>Click to edit Master title style</a:t>
            </a:r>
          </a:p>
        </p:txBody>
      </p:sp>
      <p:pic>
        <p:nvPicPr>
          <p:cNvPr id="12" name="Picture 11">
            <a:extLst>
              <a:ext uri="{FF2B5EF4-FFF2-40B4-BE49-F238E27FC236}">
                <a16:creationId xmlns:a16="http://schemas.microsoft.com/office/drawing/2014/main" id="{A83DE1AC-7EBF-B24D-A891-CA14BF61DABD}"/>
              </a:ext>
            </a:extLst>
          </p:cNvPr>
          <p:cNvPicPr>
            <a:picLocks noChangeAspect="1"/>
          </p:cNvPicPr>
          <p:nvPr userDrawn="1"/>
        </p:nvPicPr>
        <p:blipFill>
          <a:blip r:embed="rId3"/>
          <a:stretch>
            <a:fillRect/>
          </a:stretch>
        </p:blipFill>
        <p:spPr>
          <a:xfrm>
            <a:off x="10771632" y="5915569"/>
            <a:ext cx="1188720" cy="596422"/>
          </a:xfrm>
          <a:prstGeom prst="rect">
            <a:avLst/>
          </a:prstGeom>
        </p:spPr>
      </p:pic>
      <p:pic>
        <p:nvPicPr>
          <p:cNvPr id="14" name="Picture 13">
            <a:extLst>
              <a:ext uri="{FF2B5EF4-FFF2-40B4-BE49-F238E27FC236}">
                <a16:creationId xmlns:a16="http://schemas.microsoft.com/office/drawing/2014/main" id="{8C6B981F-4DF3-6A4A-AA98-E463CD4C55FC}"/>
              </a:ext>
            </a:extLst>
          </p:cNvPr>
          <p:cNvPicPr>
            <a:picLocks noChangeAspect="1"/>
          </p:cNvPicPr>
          <p:nvPr userDrawn="1"/>
        </p:nvPicPr>
        <p:blipFill rotWithShape="1">
          <a:blip r:embed="rId2">
            <a:alphaModFix amt="15000"/>
          </a:blip>
          <a:srcRect l="2002" t="7194"/>
          <a:stretch/>
        </p:blipFill>
        <p:spPr>
          <a:xfrm rot="10800000" flipH="1">
            <a:off x="0" y="4888490"/>
            <a:ext cx="1784195" cy="1695188"/>
          </a:xfrm>
          <a:prstGeom prst="rect">
            <a:avLst/>
          </a:prstGeom>
        </p:spPr>
      </p:pic>
    </p:spTree>
    <p:extLst>
      <p:ext uri="{BB962C8B-B14F-4D97-AF65-F5344CB8AC3E}">
        <p14:creationId xmlns:p14="http://schemas.microsoft.com/office/powerpoint/2010/main" val="3598995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MPO: Content - R Hexes - Logo RIGH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4696A3A-3037-8640-B185-6DE6819BB216}"/>
              </a:ext>
            </a:extLst>
          </p:cNvPr>
          <p:cNvPicPr>
            <a:picLocks noChangeAspect="1"/>
          </p:cNvPicPr>
          <p:nvPr userDrawn="1"/>
        </p:nvPicPr>
        <p:blipFill rotWithShape="1">
          <a:blip r:embed="rId2">
            <a:alphaModFix amt="15000"/>
          </a:blip>
          <a:srcRect l="2002" t="7194"/>
          <a:stretch/>
        </p:blipFill>
        <p:spPr>
          <a:xfrm rot="10800000" flipV="1">
            <a:off x="10407805" y="0"/>
            <a:ext cx="1784195" cy="1695188"/>
          </a:xfrm>
          <a:prstGeom prst="rect">
            <a:avLst/>
          </a:prstGeom>
        </p:spPr>
      </p:pic>
      <p:sp>
        <p:nvSpPr>
          <p:cNvPr id="14" name="Rectangle 13">
            <a:extLst>
              <a:ext uri="{FF2B5EF4-FFF2-40B4-BE49-F238E27FC236}">
                <a16:creationId xmlns:a16="http://schemas.microsoft.com/office/drawing/2014/main" id="{454A640F-DB53-0141-98A5-C0550E622433}"/>
              </a:ext>
            </a:extLst>
          </p:cNvPr>
          <p:cNvSpPr/>
          <p:nvPr userDrawn="1"/>
        </p:nvSpPr>
        <p:spPr>
          <a:xfrm>
            <a:off x="0" y="1028701"/>
            <a:ext cx="12192000" cy="274320"/>
          </a:xfrm>
          <a:prstGeom prst="rect">
            <a:avLst/>
          </a:prstGeom>
          <a:gradFill flip="none" rotWithShape="1">
            <a:gsLst>
              <a:gs pos="0">
                <a:schemeClr val="accent3">
                  <a:lumMod val="50000"/>
                </a:schemeClr>
              </a:gs>
              <a:gs pos="50000">
                <a:schemeClr val="accent3">
                  <a:lumMod val="75000"/>
                </a:schemeClr>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4">
            <a:extLst>
              <a:ext uri="{FF2B5EF4-FFF2-40B4-BE49-F238E27FC236}">
                <a16:creationId xmlns:a16="http://schemas.microsoft.com/office/drawing/2014/main" id="{80521DA4-3142-DE4A-AA63-E6396E26B545}"/>
              </a:ext>
            </a:extLst>
          </p:cNvPr>
          <p:cNvSpPr>
            <a:spLocks noGrp="1"/>
          </p:cNvSpPr>
          <p:nvPr>
            <p:ph type="body" sz="quarter" idx="13"/>
          </p:nvPr>
        </p:nvSpPr>
        <p:spPr>
          <a:xfrm>
            <a:off x="228600" y="1033271"/>
            <a:ext cx="11731752" cy="274320"/>
          </a:xfrm>
          <a:noFill/>
        </p:spPr>
        <p:txBody>
          <a:bodyPr lIns="0" tIns="27432" anchor="ctr">
            <a:noAutofit/>
          </a:bodyPr>
          <a:lstStyle>
            <a:lvl1pPr marL="0" indent="0">
              <a:buNone/>
              <a:defRPr sz="1600" cap="all" baseline="0">
                <a:solidFill>
                  <a:schemeClr val="bg1"/>
                </a:solidFill>
              </a:defRPr>
            </a:lvl1pPr>
          </a:lstStyle>
          <a:p>
            <a:pPr lvl="0"/>
            <a:endParaRPr lang="en-US" dirty="0"/>
          </a:p>
        </p:txBody>
      </p:sp>
      <p:sp>
        <p:nvSpPr>
          <p:cNvPr id="8" name="Date Placeholder 7">
            <a:extLst>
              <a:ext uri="{FF2B5EF4-FFF2-40B4-BE49-F238E27FC236}">
                <a16:creationId xmlns:a16="http://schemas.microsoft.com/office/drawing/2014/main" id="{2F598672-AA95-934E-811A-9D05A85F43CC}"/>
              </a:ext>
            </a:extLst>
          </p:cNvPr>
          <p:cNvSpPr>
            <a:spLocks noGrp="1"/>
          </p:cNvSpPr>
          <p:nvPr>
            <p:ph type="dt" sz="half" idx="10"/>
          </p:nvPr>
        </p:nvSpPr>
        <p:spPr/>
        <p:txBody>
          <a:bodyPr/>
          <a:lstStyle/>
          <a:p>
            <a:r>
              <a:rPr lang="en-US"/>
              <a:t>OCTOBER 2018</a:t>
            </a:r>
            <a:endParaRPr lang="en-US" dirty="0"/>
          </a:p>
        </p:txBody>
      </p:sp>
      <p:sp>
        <p:nvSpPr>
          <p:cNvPr id="9" name="Footer Placeholder 8">
            <a:extLst>
              <a:ext uri="{FF2B5EF4-FFF2-40B4-BE49-F238E27FC236}">
                <a16:creationId xmlns:a16="http://schemas.microsoft.com/office/drawing/2014/main" id="{05DC6D38-0A01-F642-B69D-1CE41160BE26}"/>
              </a:ext>
            </a:extLst>
          </p:cNvPr>
          <p:cNvSpPr>
            <a:spLocks noGrp="1"/>
          </p:cNvSpPr>
          <p:nvPr>
            <p:ph type="ftr" sz="quarter" idx="11"/>
          </p:nvPr>
        </p:nvSpPr>
        <p:spPr/>
        <p:txBody>
          <a:bodyPr/>
          <a:lstStyle/>
          <a:p>
            <a:r>
              <a:rPr lang="en-US"/>
              <a:t>ADVANCING INNOVATIVE THERAPIES FOR NEUROLOGICAL DISEASES</a:t>
            </a:r>
            <a:endParaRPr lang="en-US" dirty="0"/>
          </a:p>
        </p:txBody>
      </p:sp>
      <p:sp>
        <p:nvSpPr>
          <p:cNvPr id="10" name="Slide Number Placeholder 9">
            <a:extLst>
              <a:ext uri="{FF2B5EF4-FFF2-40B4-BE49-F238E27FC236}">
                <a16:creationId xmlns:a16="http://schemas.microsoft.com/office/drawing/2014/main" id="{464F391B-80BB-5A4F-BDA0-EA461BEC9C00}"/>
              </a:ext>
            </a:extLst>
          </p:cNvPr>
          <p:cNvSpPr>
            <a:spLocks noGrp="1"/>
          </p:cNvSpPr>
          <p:nvPr>
            <p:ph type="sldNum" sz="quarter" idx="12"/>
          </p:nvPr>
        </p:nvSpPr>
        <p:spPr/>
        <p:txBody>
          <a:bodyPr/>
          <a:lstStyle/>
          <a:p>
            <a:fld id="{645E0EEC-E83C-0A4C-86AF-39D316145CD3}" type="slidenum">
              <a:rPr lang="en-US" smtClean="0"/>
              <a:pPr/>
              <a:t>‹#›</a:t>
            </a:fld>
            <a:endParaRPr lang="en-US" dirty="0"/>
          </a:p>
        </p:txBody>
      </p:sp>
      <p:sp>
        <p:nvSpPr>
          <p:cNvPr id="11" name="Text Placeholder 2">
            <a:extLst>
              <a:ext uri="{FF2B5EF4-FFF2-40B4-BE49-F238E27FC236}">
                <a16:creationId xmlns:a16="http://schemas.microsoft.com/office/drawing/2014/main" id="{2F3A1677-D5FD-6F4F-982B-D234B3676989}"/>
              </a:ext>
            </a:extLst>
          </p:cNvPr>
          <p:cNvSpPr>
            <a:spLocks noGrp="1"/>
          </p:cNvSpPr>
          <p:nvPr>
            <p:ph type="body" idx="1"/>
          </p:nvPr>
        </p:nvSpPr>
        <p:spPr>
          <a:xfrm>
            <a:off x="228600" y="1481327"/>
            <a:ext cx="11731752" cy="4919472"/>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E21C0436-9728-5741-8B6C-46CE4DC5CB11}"/>
              </a:ext>
            </a:extLst>
          </p:cNvPr>
          <p:cNvSpPr>
            <a:spLocks noGrp="1"/>
          </p:cNvSpPr>
          <p:nvPr>
            <p:ph type="title"/>
          </p:nvPr>
        </p:nvSpPr>
        <p:spPr>
          <a:xfrm>
            <a:off x="228600" y="0"/>
            <a:ext cx="11963400" cy="1033271"/>
          </a:xfrm>
        </p:spPr>
        <p:txBody>
          <a:bodyPr/>
          <a:lstStyle/>
          <a:p>
            <a:r>
              <a:rPr lang="en-US"/>
              <a:t>Click to edit Master title style</a:t>
            </a:r>
          </a:p>
        </p:txBody>
      </p:sp>
      <p:pic>
        <p:nvPicPr>
          <p:cNvPr id="12" name="Picture 11">
            <a:extLst>
              <a:ext uri="{FF2B5EF4-FFF2-40B4-BE49-F238E27FC236}">
                <a16:creationId xmlns:a16="http://schemas.microsoft.com/office/drawing/2014/main" id="{A83DE1AC-7EBF-B24D-A891-CA14BF61DABD}"/>
              </a:ext>
            </a:extLst>
          </p:cNvPr>
          <p:cNvPicPr>
            <a:picLocks noChangeAspect="1"/>
          </p:cNvPicPr>
          <p:nvPr userDrawn="1"/>
        </p:nvPicPr>
        <p:blipFill>
          <a:blip r:embed="rId3"/>
          <a:stretch>
            <a:fillRect/>
          </a:stretch>
        </p:blipFill>
        <p:spPr>
          <a:xfrm>
            <a:off x="10771632" y="5915569"/>
            <a:ext cx="1188720" cy="596422"/>
          </a:xfrm>
          <a:prstGeom prst="rect">
            <a:avLst/>
          </a:prstGeom>
        </p:spPr>
      </p:pic>
    </p:spTree>
    <p:extLst>
      <p:ext uri="{BB962C8B-B14F-4D97-AF65-F5344CB8AC3E}">
        <p14:creationId xmlns:p14="http://schemas.microsoft.com/office/powerpoint/2010/main" val="3950856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MPO: Content - R Hexes - Logo LEF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1C7DF02-C4B2-1B47-A250-324F198762E8}"/>
              </a:ext>
            </a:extLst>
          </p:cNvPr>
          <p:cNvPicPr>
            <a:picLocks noChangeAspect="1"/>
          </p:cNvPicPr>
          <p:nvPr userDrawn="1"/>
        </p:nvPicPr>
        <p:blipFill rotWithShape="1">
          <a:blip r:embed="rId2">
            <a:alphaModFix amt="15000"/>
          </a:blip>
          <a:srcRect l="2002" t="7194"/>
          <a:stretch/>
        </p:blipFill>
        <p:spPr>
          <a:xfrm rot="10800000" flipV="1">
            <a:off x="10407805" y="0"/>
            <a:ext cx="1784195" cy="1695188"/>
          </a:xfrm>
          <a:prstGeom prst="rect">
            <a:avLst/>
          </a:prstGeom>
        </p:spPr>
      </p:pic>
      <p:sp>
        <p:nvSpPr>
          <p:cNvPr id="12" name="Rectangle 11">
            <a:extLst>
              <a:ext uri="{FF2B5EF4-FFF2-40B4-BE49-F238E27FC236}">
                <a16:creationId xmlns:a16="http://schemas.microsoft.com/office/drawing/2014/main" id="{400A0510-5A95-8942-81E1-DD847CD2692B}"/>
              </a:ext>
            </a:extLst>
          </p:cNvPr>
          <p:cNvSpPr/>
          <p:nvPr userDrawn="1"/>
        </p:nvSpPr>
        <p:spPr>
          <a:xfrm>
            <a:off x="0" y="1028701"/>
            <a:ext cx="12192000" cy="274320"/>
          </a:xfrm>
          <a:prstGeom prst="rect">
            <a:avLst/>
          </a:prstGeom>
          <a:gradFill flip="none" rotWithShape="1">
            <a:gsLst>
              <a:gs pos="0">
                <a:schemeClr val="accent3">
                  <a:lumMod val="50000"/>
                </a:schemeClr>
              </a:gs>
              <a:gs pos="50000">
                <a:schemeClr val="accent3">
                  <a:lumMod val="75000"/>
                </a:schemeClr>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4">
            <a:extLst>
              <a:ext uri="{FF2B5EF4-FFF2-40B4-BE49-F238E27FC236}">
                <a16:creationId xmlns:a16="http://schemas.microsoft.com/office/drawing/2014/main" id="{182EC76A-C1D1-DD4D-A9D4-9801D6250B39}"/>
              </a:ext>
            </a:extLst>
          </p:cNvPr>
          <p:cNvSpPr>
            <a:spLocks noGrp="1"/>
          </p:cNvSpPr>
          <p:nvPr>
            <p:ph type="body" sz="quarter" idx="13"/>
          </p:nvPr>
        </p:nvSpPr>
        <p:spPr>
          <a:xfrm>
            <a:off x="228600" y="1033271"/>
            <a:ext cx="11731752" cy="274320"/>
          </a:xfrm>
          <a:noFill/>
        </p:spPr>
        <p:txBody>
          <a:bodyPr lIns="0" tIns="27432" anchor="ctr">
            <a:noAutofit/>
          </a:bodyPr>
          <a:lstStyle>
            <a:lvl1pPr marL="0" indent="0">
              <a:buNone/>
              <a:defRPr sz="1600" cap="all" baseline="0">
                <a:solidFill>
                  <a:schemeClr val="bg1"/>
                </a:solidFill>
              </a:defRPr>
            </a:lvl1pPr>
          </a:lstStyle>
          <a:p>
            <a:pPr lvl="0"/>
            <a:endParaRPr lang="en-US" dirty="0"/>
          </a:p>
        </p:txBody>
      </p:sp>
      <p:sp>
        <p:nvSpPr>
          <p:cNvPr id="8" name="Date Placeholder 7">
            <a:extLst>
              <a:ext uri="{FF2B5EF4-FFF2-40B4-BE49-F238E27FC236}">
                <a16:creationId xmlns:a16="http://schemas.microsoft.com/office/drawing/2014/main" id="{2F598672-AA95-934E-811A-9D05A85F43CC}"/>
              </a:ext>
            </a:extLst>
          </p:cNvPr>
          <p:cNvSpPr>
            <a:spLocks noGrp="1"/>
          </p:cNvSpPr>
          <p:nvPr>
            <p:ph type="dt" sz="half" idx="10"/>
          </p:nvPr>
        </p:nvSpPr>
        <p:spPr/>
        <p:txBody>
          <a:bodyPr/>
          <a:lstStyle/>
          <a:p>
            <a:r>
              <a:rPr lang="en-US"/>
              <a:t>OCTOBER 2018</a:t>
            </a:r>
            <a:endParaRPr lang="en-US" dirty="0"/>
          </a:p>
        </p:txBody>
      </p:sp>
      <p:sp>
        <p:nvSpPr>
          <p:cNvPr id="9" name="Footer Placeholder 8">
            <a:extLst>
              <a:ext uri="{FF2B5EF4-FFF2-40B4-BE49-F238E27FC236}">
                <a16:creationId xmlns:a16="http://schemas.microsoft.com/office/drawing/2014/main" id="{05DC6D38-0A01-F642-B69D-1CE41160BE26}"/>
              </a:ext>
            </a:extLst>
          </p:cNvPr>
          <p:cNvSpPr>
            <a:spLocks noGrp="1"/>
          </p:cNvSpPr>
          <p:nvPr>
            <p:ph type="ftr" sz="quarter" idx="11"/>
          </p:nvPr>
        </p:nvSpPr>
        <p:spPr/>
        <p:txBody>
          <a:bodyPr/>
          <a:lstStyle/>
          <a:p>
            <a:r>
              <a:rPr lang="en-US"/>
              <a:t>ADVANCING INNOVATIVE THERAPIES FOR NEUROLOGICAL DISEASES</a:t>
            </a:r>
            <a:endParaRPr lang="en-US" dirty="0"/>
          </a:p>
        </p:txBody>
      </p:sp>
      <p:sp>
        <p:nvSpPr>
          <p:cNvPr id="10" name="Slide Number Placeholder 9">
            <a:extLst>
              <a:ext uri="{FF2B5EF4-FFF2-40B4-BE49-F238E27FC236}">
                <a16:creationId xmlns:a16="http://schemas.microsoft.com/office/drawing/2014/main" id="{464F391B-80BB-5A4F-BDA0-EA461BEC9C00}"/>
              </a:ext>
            </a:extLst>
          </p:cNvPr>
          <p:cNvSpPr>
            <a:spLocks noGrp="1"/>
          </p:cNvSpPr>
          <p:nvPr>
            <p:ph type="sldNum" sz="quarter" idx="12"/>
          </p:nvPr>
        </p:nvSpPr>
        <p:spPr/>
        <p:txBody>
          <a:bodyPr/>
          <a:lstStyle/>
          <a:p>
            <a:fld id="{645E0EEC-E83C-0A4C-86AF-39D316145CD3}" type="slidenum">
              <a:rPr lang="en-US" smtClean="0"/>
              <a:pPr/>
              <a:t>‹#›</a:t>
            </a:fld>
            <a:endParaRPr lang="en-US" dirty="0"/>
          </a:p>
        </p:txBody>
      </p:sp>
      <p:sp>
        <p:nvSpPr>
          <p:cNvPr id="14" name="Text Placeholder 2">
            <a:extLst>
              <a:ext uri="{FF2B5EF4-FFF2-40B4-BE49-F238E27FC236}">
                <a16:creationId xmlns:a16="http://schemas.microsoft.com/office/drawing/2014/main" id="{C7949FD7-EFC0-BC4F-A0A1-F6BEBA3A9302}"/>
              </a:ext>
            </a:extLst>
          </p:cNvPr>
          <p:cNvSpPr>
            <a:spLocks noGrp="1"/>
          </p:cNvSpPr>
          <p:nvPr>
            <p:ph type="body" idx="1"/>
          </p:nvPr>
        </p:nvSpPr>
        <p:spPr>
          <a:xfrm>
            <a:off x="228600" y="1481327"/>
            <a:ext cx="11731752" cy="4919472"/>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8D960738-2FE7-6249-8887-420170796B47}"/>
              </a:ext>
            </a:extLst>
          </p:cNvPr>
          <p:cNvSpPr>
            <a:spLocks noGrp="1"/>
          </p:cNvSpPr>
          <p:nvPr>
            <p:ph type="title"/>
          </p:nvPr>
        </p:nvSpPr>
        <p:spPr>
          <a:xfrm>
            <a:off x="228600" y="0"/>
            <a:ext cx="11963400" cy="1033271"/>
          </a:xfrm>
        </p:spPr>
        <p:txBody>
          <a:bodyPr/>
          <a:lstStyle/>
          <a:p>
            <a:r>
              <a:rPr lang="en-US"/>
              <a:t>Click to edit Master title style</a:t>
            </a:r>
          </a:p>
        </p:txBody>
      </p:sp>
      <p:pic>
        <p:nvPicPr>
          <p:cNvPr id="11" name="Picture 10">
            <a:extLst>
              <a:ext uri="{FF2B5EF4-FFF2-40B4-BE49-F238E27FC236}">
                <a16:creationId xmlns:a16="http://schemas.microsoft.com/office/drawing/2014/main" id="{8AF34CF1-0AF6-454C-BDFB-3A08A51AAA7C}"/>
              </a:ext>
            </a:extLst>
          </p:cNvPr>
          <p:cNvPicPr>
            <a:picLocks noChangeAspect="1"/>
          </p:cNvPicPr>
          <p:nvPr userDrawn="1"/>
        </p:nvPicPr>
        <p:blipFill>
          <a:blip r:embed="rId3"/>
          <a:stretch>
            <a:fillRect/>
          </a:stretch>
        </p:blipFill>
        <p:spPr>
          <a:xfrm>
            <a:off x="228600" y="5915569"/>
            <a:ext cx="1188720" cy="596422"/>
          </a:xfrm>
          <a:prstGeom prst="rect">
            <a:avLst/>
          </a:prstGeom>
        </p:spPr>
      </p:pic>
    </p:spTree>
    <p:extLst>
      <p:ext uri="{BB962C8B-B14F-4D97-AF65-F5344CB8AC3E}">
        <p14:creationId xmlns:p14="http://schemas.microsoft.com/office/powerpoint/2010/main" val="3059302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MPO: Content - R Hexes - NO Logo">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1C7DF02-C4B2-1B47-A250-324F198762E8}"/>
              </a:ext>
            </a:extLst>
          </p:cNvPr>
          <p:cNvPicPr>
            <a:picLocks noChangeAspect="1"/>
          </p:cNvPicPr>
          <p:nvPr userDrawn="1"/>
        </p:nvPicPr>
        <p:blipFill rotWithShape="1">
          <a:blip r:embed="rId2">
            <a:alphaModFix amt="15000"/>
          </a:blip>
          <a:srcRect l="2002" t="7194"/>
          <a:stretch/>
        </p:blipFill>
        <p:spPr>
          <a:xfrm rot="10800000" flipV="1">
            <a:off x="10407805" y="0"/>
            <a:ext cx="1784195" cy="1695188"/>
          </a:xfrm>
          <a:prstGeom prst="rect">
            <a:avLst/>
          </a:prstGeom>
        </p:spPr>
      </p:pic>
      <p:sp>
        <p:nvSpPr>
          <p:cNvPr id="12" name="Rectangle 11">
            <a:extLst>
              <a:ext uri="{FF2B5EF4-FFF2-40B4-BE49-F238E27FC236}">
                <a16:creationId xmlns:a16="http://schemas.microsoft.com/office/drawing/2014/main" id="{400A0510-5A95-8942-81E1-DD847CD2692B}"/>
              </a:ext>
            </a:extLst>
          </p:cNvPr>
          <p:cNvSpPr/>
          <p:nvPr userDrawn="1"/>
        </p:nvSpPr>
        <p:spPr>
          <a:xfrm>
            <a:off x="0" y="1028701"/>
            <a:ext cx="12192000" cy="274320"/>
          </a:xfrm>
          <a:prstGeom prst="rect">
            <a:avLst/>
          </a:prstGeom>
          <a:gradFill flip="none" rotWithShape="1">
            <a:gsLst>
              <a:gs pos="0">
                <a:schemeClr val="accent3">
                  <a:lumMod val="50000"/>
                </a:schemeClr>
              </a:gs>
              <a:gs pos="50000">
                <a:schemeClr val="accent3">
                  <a:lumMod val="75000"/>
                </a:schemeClr>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4">
            <a:extLst>
              <a:ext uri="{FF2B5EF4-FFF2-40B4-BE49-F238E27FC236}">
                <a16:creationId xmlns:a16="http://schemas.microsoft.com/office/drawing/2014/main" id="{182EC76A-C1D1-DD4D-A9D4-9801D6250B39}"/>
              </a:ext>
            </a:extLst>
          </p:cNvPr>
          <p:cNvSpPr>
            <a:spLocks noGrp="1"/>
          </p:cNvSpPr>
          <p:nvPr>
            <p:ph type="body" sz="quarter" idx="13"/>
          </p:nvPr>
        </p:nvSpPr>
        <p:spPr>
          <a:xfrm>
            <a:off x="228600" y="1033271"/>
            <a:ext cx="11731752" cy="274320"/>
          </a:xfrm>
          <a:noFill/>
        </p:spPr>
        <p:txBody>
          <a:bodyPr lIns="0" tIns="27432" anchor="ctr">
            <a:noAutofit/>
          </a:bodyPr>
          <a:lstStyle>
            <a:lvl1pPr marL="0" indent="0">
              <a:buNone/>
              <a:defRPr sz="1600" cap="all" baseline="0">
                <a:solidFill>
                  <a:schemeClr val="bg1"/>
                </a:solidFill>
              </a:defRPr>
            </a:lvl1pPr>
          </a:lstStyle>
          <a:p>
            <a:pPr lvl="0"/>
            <a:endParaRPr lang="en-US" dirty="0"/>
          </a:p>
        </p:txBody>
      </p:sp>
      <p:sp>
        <p:nvSpPr>
          <p:cNvPr id="8" name="Date Placeholder 7">
            <a:extLst>
              <a:ext uri="{FF2B5EF4-FFF2-40B4-BE49-F238E27FC236}">
                <a16:creationId xmlns:a16="http://schemas.microsoft.com/office/drawing/2014/main" id="{2F598672-AA95-934E-811A-9D05A85F43CC}"/>
              </a:ext>
            </a:extLst>
          </p:cNvPr>
          <p:cNvSpPr>
            <a:spLocks noGrp="1"/>
          </p:cNvSpPr>
          <p:nvPr>
            <p:ph type="dt" sz="half" idx="10"/>
          </p:nvPr>
        </p:nvSpPr>
        <p:spPr/>
        <p:txBody>
          <a:bodyPr/>
          <a:lstStyle/>
          <a:p>
            <a:r>
              <a:rPr lang="en-US"/>
              <a:t>OCTOBER 2018</a:t>
            </a:r>
            <a:endParaRPr lang="en-US" dirty="0"/>
          </a:p>
        </p:txBody>
      </p:sp>
      <p:sp>
        <p:nvSpPr>
          <p:cNvPr id="9" name="Footer Placeholder 8">
            <a:extLst>
              <a:ext uri="{FF2B5EF4-FFF2-40B4-BE49-F238E27FC236}">
                <a16:creationId xmlns:a16="http://schemas.microsoft.com/office/drawing/2014/main" id="{05DC6D38-0A01-F642-B69D-1CE41160BE26}"/>
              </a:ext>
            </a:extLst>
          </p:cNvPr>
          <p:cNvSpPr>
            <a:spLocks noGrp="1"/>
          </p:cNvSpPr>
          <p:nvPr>
            <p:ph type="ftr" sz="quarter" idx="11"/>
          </p:nvPr>
        </p:nvSpPr>
        <p:spPr/>
        <p:txBody>
          <a:bodyPr/>
          <a:lstStyle/>
          <a:p>
            <a:r>
              <a:rPr lang="en-US"/>
              <a:t>ADVANCING INNOVATIVE THERAPIES FOR NEUROLOGICAL DISEASES</a:t>
            </a:r>
            <a:endParaRPr lang="en-US" dirty="0"/>
          </a:p>
        </p:txBody>
      </p:sp>
      <p:sp>
        <p:nvSpPr>
          <p:cNvPr id="10" name="Slide Number Placeholder 9">
            <a:extLst>
              <a:ext uri="{FF2B5EF4-FFF2-40B4-BE49-F238E27FC236}">
                <a16:creationId xmlns:a16="http://schemas.microsoft.com/office/drawing/2014/main" id="{464F391B-80BB-5A4F-BDA0-EA461BEC9C00}"/>
              </a:ext>
            </a:extLst>
          </p:cNvPr>
          <p:cNvSpPr>
            <a:spLocks noGrp="1"/>
          </p:cNvSpPr>
          <p:nvPr>
            <p:ph type="sldNum" sz="quarter" idx="12"/>
          </p:nvPr>
        </p:nvSpPr>
        <p:spPr/>
        <p:txBody>
          <a:bodyPr/>
          <a:lstStyle/>
          <a:p>
            <a:fld id="{645E0EEC-E83C-0A4C-86AF-39D316145CD3}" type="slidenum">
              <a:rPr lang="en-US" smtClean="0"/>
              <a:pPr/>
              <a:t>‹#›</a:t>
            </a:fld>
            <a:endParaRPr lang="en-US" dirty="0"/>
          </a:p>
        </p:txBody>
      </p:sp>
      <p:sp>
        <p:nvSpPr>
          <p:cNvPr id="14" name="Text Placeholder 2">
            <a:extLst>
              <a:ext uri="{FF2B5EF4-FFF2-40B4-BE49-F238E27FC236}">
                <a16:creationId xmlns:a16="http://schemas.microsoft.com/office/drawing/2014/main" id="{C7949FD7-EFC0-BC4F-A0A1-F6BEBA3A9302}"/>
              </a:ext>
            </a:extLst>
          </p:cNvPr>
          <p:cNvSpPr>
            <a:spLocks noGrp="1"/>
          </p:cNvSpPr>
          <p:nvPr>
            <p:ph type="body" idx="1"/>
          </p:nvPr>
        </p:nvSpPr>
        <p:spPr>
          <a:xfrm>
            <a:off x="228600" y="1481327"/>
            <a:ext cx="11731752" cy="4919472"/>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8D960738-2FE7-6249-8887-420170796B47}"/>
              </a:ext>
            </a:extLst>
          </p:cNvPr>
          <p:cNvSpPr>
            <a:spLocks noGrp="1"/>
          </p:cNvSpPr>
          <p:nvPr>
            <p:ph type="title"/>
          </p:nvPr>
        </p:nvSpPr>
        <p:spPr>
          <a:xfrm>
            <a:off x="228600" y="0"/>
            <a:ext cx="11963400" cy="1033271"/>
          </a:xfrm>
        </p:spPr>
        <p:txBody>
          <a:bodyPr/>
          <a:lstStyle/>
          <a:p>
            <a:r>
              <a:rPr lang="en-US"/>
              <a:t>Click to edit Master title style</a:t>
            </a:r>
          </a:p>
        </p:txBody>
      </p:sp>
    </p:spTree>
    <p:extLst>
      <p:ext uri="{BB962C8B-B14F-4D97-AF65-F5344CB8AC3E}">
        <p14:creationId xmlns:p14="http://schemas.microsoft.com/office/powerpoint/2010/main" val="373353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MPO: Two Column - L/R Hexes - Logo RIGH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76E4EA7-EB0F-B64C-8739-4DC52C16A397}"/>
              </a:ext>
            </a:extLst>
          </p:cNvPr>
          <p:cNvPicPr>
            <a:picLocks noChangeAspect="1"/>
          </p:cNvPicPr>
          <p:nvPr userDrawn="1"/>
        </p:nvPicPr>
        <p:blipFill rotWithShape="1">
          <a:blip r:embed="rId2">
            <a:alphaModFix amt="15000"/>
          </a:blip>
          <a:srcRect l="2002" t="7194"/>
          <a:stretch/>
        </p:blipFill>
        <p:spPr>
          <a:xfrm rot="10800000" flipV="1">
            <a:off x="10407805" y="0"/>
            <a:ext cx="1784195" cy="1695188"/>
          </a:xfrm>
          <a:prstGeom prst="rect">
            <a:avLst/>
          </a:prstGeom>
        </p:spPr>
      </p:pic>
      <p:sp>
        <p:nvSpPr>
          <p:cNvPr id="18" name="Rectangle 17">
            <a:extLst>
              <a:ext uri="{FF2B5EF4-FFF2-40B4-BE49-F238E27FC236}">
                <a16:creationId xmlns:a16="http://schemas.microsoft.com/office/drawing/2014/main" id="{A7ED8EFE-7410-0244-8DCA-9DEAF8D5C7F5}"/>
              </a:ext>
            </a:extLst>
          </p:cNvPr>
          <p:cNvSpPr/>
          <p:nvPr userDrawn="1"/>
        </p:nvSpPr>
        <p:spPr>
          <a:xfrm>
            <a:off x="0" y="1028701"/>
            <a:ext cx="12192000" cy="274320"/>
          </a:xfrm>
          <a:prstGeom prst="rect">
            <a:avLst/>
          </a:prstGeom>
          <a:gradFill flip="none" rotWithShape="1">
            <a:gsLst>
              <a:gs pos="0">
                <a:schemeClr val="accent3">
                  <a:lumMod val="50000"/>
                </a:schemeClr>
              </a:gs>
              <a:gs pos="50000">
                <a:schemeClr val="accent3">
                  <a:lumMod val="75000"/>
                </a:schemeClr>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4">
            <a:extLst>
              <a:ext uri="{FF2B5EF4-FFF2-40B4-BE49-F238E27FC236}">
                <a16:creationId xmlns:a16="http://schemas.microsoft.com/office/drawing/2014/main" id="{92F535B5-FA57-AA4E-B3AA-2F5499D4A14A}"/>
              </a:ext>
            </a:extLst>
          </p:cNvPr>
          <p:cNvSpPr>
            <a:spLocks noGrp="1"/>
          </p:cNvSpPr>
          <p:nvPr>
            <p:ph type="body" sz="quarter" idx="13"/>
          </p:nvPr>
        </p:nvSpPr>
        <p:spPr>
          <a:xfrm>
            <a:off x="228600" y="1033271"/>
            <a:ext cx="11731752" cy="274320"/>
          </a:xfrm>
          <a:noFill/>
        </p:spPr>
        <p:txBody>
          <a:bodyPr lIns="0" tIns="27432" anchor="ctr">
            <a:noAutofit/>
          </a:bodyPr>
          <a:lstStyle>
            <a:lvl1pPr marL="0" indent="0">
              <a:buNone/>
              <a:defRPr sz="1600" cap="all" baseline="0">
                <a:solidFill>
                  <a:schemeClr val="bg1"/>
                </a:solidFill>
              </a:defRPr>
            </a:lvl1pPr>
          </a:lstStyle>
          <a:p>
            <a:pPr lvl="0"/>
            <a:endParaRPr lang="en-US" dirty="0"/>
          </a:p>
        </p:txBody>
      </p:sp>
      <p:sp>
        <p:nvSpPr>
          <p:cNvPr id="8" name="Date Placeholder 7">
            <a:extLst>
              <a:ext uri="{FF2B5EF4-FFF2-40B4-BE49-F238E27FC236}">
                <a16:creationId xmlns:a16="http://schemas.microsoft.com/office/drawing/2014/main" id="{2F598672-AA95-934E-811A-9D05A85F43CC}"/>
              </a:ext>
            </a:extLst>
          </p:cNvPr>
          <p:cNvSpPr>
            <a:spLocks noGrp="1"/>
          </p:cNvSpPr>
          <p:nvPr>
            <p:ph type="dt" sz="half" idx="10"/>
          </p:nvPr>
        </p:nvSpPr>
        <p:spPr/>
        <p:txBody>
          <a:bodyPr/>
          <a:lstStyle/>
          <a:p>
            <a:r>
              <a:rPr lang="en-US"/>
              <a:t>OCTOBER 2018</a:t>
            </a:r>
            <a:endParaRPr lang="en-US" dirty="0"/>
          </a:p>
        </p:txBody>
      </p:sp>
      <p:sp>
        <p:nvSpPr>
          <p:cNvPr id="9" name="Footer Placeholder 8">
            <a:extLst>
              <a:ext uri="{FF2B5EF4-FFF2-40B4-BE49-F238E27FC236}">
                <a16:creationId xmlns:a16="http://schemas.microsoft.com/office/drawing/2014/main" id="{05DC6D38-0A01-F642-B69D-1CE41160BE26}"/>
              </a:ext>
            </a:extLst>
          </p:cNvPr>
          <p:cNvSpPr>
            <a:spLocks noGrp="1"/>
          </p:cNvSpPr>
          <p:nvPr>
            <p:ph type="ftr" sz="quarter" idx="11"/>
          </p:nvPr>
        </p:nvSpPr>
        <p:spPr/>
        <p:txBody>
          <a:bodyPr/>
          <a:lstStyle/>
          <a:p>
            <a:r>
              <a:rPr lang="en-US"/>
              <a:t>ADVANCING INNOVATIVE THERAPIES FOR NEUROLOGICAL DISEASES</a:t>
            </a:r>
            <a:endParaRPr lang="en-US" dirty="0"/>
          </a:p>
        </p:txBody>
      </p:sp>
      <p:sp>
        <p:nvSpPr>
          <p:cNvPr id="10" name="Slide Number Placeholder 9">
            <a:extLst>
              <a:ext uri="{FF2B5EF4-FFF2-40B4-BE49-F238E27FC236}">
                <a16:creationId xmlns:a16="http://schemas.microsoft.com/office/drawing/2014/main" id="{464F391B-80BB-5A4F-BDA0-EA461BEC9C00}"/>
              </a:ext>
            </a:extLst>
          </p:cNvPr>
          <p:cNvSpPr>
            <a:spLocks noGrp="1"/>
          </p:cNvSpPr>
          <p:nvPr>
            <p:ph type="sldNum" sz="quarter" idx="12"/>
          </p:nvPr>
        </p:nvSpPr>
        <p:spPr/>
        <p:txBody>
          <a:bodyPr/>
          <a:lstStyle/>
          <a:p>
            <a:fld id="{645E0EEC-E83C-0A4C-86AF-39D316145CD3}" type="slidenum">
              <a:rPr lang="en-US" smtClean="0"/>
              <a:pPr/>
              <a:t>‹#›</a:t>
            </a:fld>
            <a:endParaRPr lang="en-US" dirty="0"/>
          </a:p>
        </p:txBody>
      </p:sp>
      <p:sp>
        <p:nvSpPr>
          <p:cNvPr id="12" name="Text Placeholder 2">
            <a:extLst>
              <a:ext uri="{FF2B5EF4-FFF2-40B4-BE49-F238E27FC236}">
                <a16:creationId xmlns:a16="http://schemas.microsoft.com/office/drawing/2014/main" id="{BBC9DD31-AEE1-F340-ABA7-C6E2A2F13F75}"/>
              </a:ext>
            </a:extLst>
          </p:cNvPr>
          <p:cNvSpPr>
            <a:spLocks noGrp="1"/>
          </p:cNvSpPr>
          <p:nvPr>
            <p:ph type="body" idx="1"/>
          </p:nvPr>
        </p:nvSpPr>
        <p:spPr>
          <a:xfrm>
            <a:off x="228600" y="1481327"/>
            <a:ext cx="5641848" cy="4919472"/>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2">
            <a:extLst>
              <a:ext uri="{FF2B5EF4-FFF2-40B4-BE49-F238E27FC236}">
                <a16:creationId xmlns:a16="http://schemas.microsoft.com/office/drawing/2014/main" id="{35B7B8BE-0904-8D4F-BFC3-EEF29BE509E2}"/>
              </a:ext>
            </a:extLst>
          </p:cNvPr>
          <p:cNvSpPr>
            <a:spLocks noGrp="1"/>
          </p:cNvSpPr>
          <p:nvPr>
            <p:ph type="body" idx="14"/>
          </p:nvPr>
        </p:nvSpPr>
        <p:spPr>
          <a:xfrm>
            <a:off x="6318504" y="1481327"/>
            <a:ext cx="5641848" cy="4919472"/>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44528577-2741-6D4E-9236-7B207382FAD2}"/>
              </a:ext>
            </a:extLst>
          </p:cNvPr>
          <p:cNvSpPr>
            <a:spLocks noGrp="1"/>
          </p:cNvSpPr>
          <p:nvPr>
            <p:ph type="title"/>
          </p:nvPr>
        </p:nvSpPr>
        <p:spPr>
          <a:xfrm>
            <a:off x="228600" y="0"/>
            <a:ext cx="11963400" cy="1033271"/>
          </a:xfrm>
        </p:spPr>
        <p:txBody>
          <a:bodyPr/>
          <a:lstStyle/>
          <a:p>
            <a:r>
              <a:rPr lang="en-US"/>
              <a:t>Click to edit Master title style</a:t>
            </a:r>
          </a:p>
        </p:txBody>
      </p:sp>
      <p:pic>
        <p:nvPicPr>
          <p:cNvPr id="11" name="Picture 10">
            <a:extLst>
              <a:ext uri="{FF2B5EF4-FFF2-40B4-BE49-F238E27FC236}">
                <a16:creationId xmlns:a16="http://schemas.microsoft.com/office/drawing/2014/main" id="{D1DE0EBD-0156-004B-AEC3-30FE19D7FC07}"/>
              </a:ext>
            </a:extLst>
          </p:cNvPr>
          <p:cNvPicPr>
            <a:picLocks noChangeAspect="1"/>
          </p:cNvPicPr>
          <p:nvPr userDrawn="1"/>
        </p:nvPicPr>
        <p:blipFill>
          <a:blip r:embed="rId3"/>
          <a:stretch>
            <a:fillRect/>
          </a:stretch>
        </p:blipFill>
        <p:spPr>
          <a:xfrm>
            <a:off x="10771632" y="5915569"/>
            <a:ext cx="1188720" cy="596422"/>
          </a:xfrm>
          <a:prstGeom prst="rect">
            <a:avLst/>
          </a:prstGeom>
        </p:spPr>
      </p:pic>
      <p:pic>
        <p:nvPicPr>
          <p:cNvPr id="15" name="Picture 14">
            <a:extLst>
              <a:ext uri="{FF2B5EF4-FFF2-40B4-BE49-F238E27FC236}">
                <a16:creationId xmlns:a16="http://schemas.microsoft.com/office/drawing/2014/main" id="{AF6C60CD-414F-364F-AAC5-46E850AE6706}"/>
              </a:ext>
            </a:extLst>
          </p:cNvPr>
          <p:cNvPicPr>
            <a:picLocks noChangeAspect="1"/>
          </p:cNvPicPr>
          <p:nvPr userDrawn="1"/>
        </p:nvPicPr>
        <p:blipFill rotWithShape="1">
          <a:blip r:embed="rId2">
            <a:alphaModFix amt="15000"/>
          </a:blip>
          <a:srcRect l="2002" t="7194"/>
          <a:stretch/>
        </p:blipFill>
        <p:spPr>
          <a:xfrm rot="10800000" flipH="1">
            <a:off x="0" y="4888490"/>
            <a:ext cx="1784195" cy="1695188"/>
          </a:xfrm>
          <a:prstGeom prst="rect">
            <a:avLst/>
          </a:prstGeom>
        </p:spPr>
      </p:pic>
    </p:spTree>
    <p:extLst>
      <p:ext uri="{BB962C8B-B14F-4D97-AF65-F5344CB8AC3E}">
        <p14:creationId xmlns:p14="http://schemas.microsoft.com/office/powerpoint/2010/main" val="917294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MPO: Two Column - R Hexes - Logo RIGH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76E4EA7-EB0F-B64C-8739-4DC52C16A397}"/>
              </a:ext>
            </a:extLst>
          </p:cNvPr>
          <p:cNvPicPr>
            <a:picLocks noChangeAspect="1"/>
          </p:cNvPicPr>
          <p:nvPr userDrawn="1"/>
        </p:nvPicPr>
        <p:blipFill rotWithShape="1">
          <a:blip r:embed="rId2">
            <a:alphaModFix amt="15000"/>
          </a:blip>
          <a:srcRect l="2002" t="7194"/>
          <a:stretch/>
        </p:blipFill>
        <p:spPr>
          <a:xfrm rot="10800000" flipV="1">
            <a:off x="10407805" y="0"/>
            <a:ext cx="1784195" cy="1695188"/>
          </a:xfrm>
          <a:prstGeom prst="rect">
            <a:avLst/>
          </a:prstGeom>
        </p:spPr>
      </p:pic>
      <p:sp>
        <p:nvSpPr>
          <p:cNvPr id="15" name="Rectangle 14">
            <a:extLst>
              <a:ext uri="{FF2B5EF4-FFF2-40B4-BE49-F238E27FC236}">
                <a16:creationId xmlns:a16="http://schemas.microsoft.com/office/drawing/2014/main" id="{FAB31EA8-1AA6-734B-B3BA-8D4DEE3F6776}"/>
              </a:ext>
            </a:extLst>
          </p:cNvPr>
          <p:cNvSpPr/>
          <p:nvPr userDrawn="1"/>
        </p:nvSpPr>
        <p:spPr>
          <a:xfrm>
            <a:off x="0" y="1028701"/>
            <a:ext cx="12192000" cy="274320"/>
          </a:xfrm>
          <a:prstGeom prst="rect">
            <a:avLst/>
          </a:prstGeom>
          <a:gradFill flip="none" rotWithShape="1">
            <a:gsLst>
              <a:gs pos="0">
                <a:schemeClr val="accent3">
                  <a:lumMod val="50000"/>
                </a:schemeClr>
              </a:gs>
              <a:gs pos="50000">
                <a:schemeClr val="accent3">
                  <a:lumMod val="75000"/>
                </a:schemeClr>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4">
            <a:extLst>
              <a:ext uri="{FF2B5EF4-FFF2-40B4-BE49-F238E27FC236}">
                <a16:creationId xmlns:a16="http://schemas.microsoft.com/office/drawing/2014/main" id="{92F535B5-FA57-AA4E-B3AA-2F5499D4A14A}"/>
              </a:ext>
            </a:extLst>
          </p:cNvPr>
          <p:cNvSpPr>
            <a:spLocks noGrp="1"/>
          </p:cNvSpPr>
          <p:nvPr>
            <p:ph type="body" sz="quarter" idx="13"/>
          </p:nvPr>
        </p:nvSpPr>
        <p:spPr>
          <a:xfrm>
            <a:off x="228600" y="1033271"/>
            <a:ext cx="11731752" cy="274320"/>
          </a:xfrm>
          <a:noFill/>
        </p:spPr>
        <p:txBody>
          <a:bodyPr lIns="0" tIns="27432" anchor="ctr">
            <a:noAutofit/>
          </a:bodyPr>
          <a:lstStyle>
            <a:lvl1pPr marL="0" indent="0">
              <a:buNone/>
              <a:defRPr sz="1600" cap="all" baseline="0">
                <a:solidFill>
                  <a:schemeClr val="bg1"/>
                </a:solidFill>
              </a:defRPr>
            </a:lvl1pPr>
          </a:lstStyle>
          <a:p>
            <a:pPr lvl="0"/>
            <a:endParaRPr lang="en-US" dirty="0"/>
          </a:p>
        </p:txBody>
      </p:sp>
      <p:sp>
        <p:nvSpPr>
          <p:cNvPr id="8" name="Date Placeholder 7">
            <a:extLst>
              <a:ext uri="{FF2B5EF4-FFF2-40B4-BE49-F238E27FC236}">
                <a16:creationId xmlns:a16="http://schemas.microsoft.com/office/drawing/2014/main" id="{2F598672-AA95-934E-811A-9D05A85F43CC}"/>
              </a:ext>
            </a:extLst>
          </p:cNvPr>
          <p:cNvSpPr>
            <a:spLocks noGrp="1"/>
          </p:cNvSpPr>
          <p:nvPr>
            <p:ph type="dt" sz="half" idx="10"/>
          </p:nvPr>
        </p:nvSpPr>
        <p:spPr/>
        <p:txBody>
          <a:bodyPr/>
          <a:lstStyle/>
          <a:p>
            <a:r>
              <a:rPr lang="en-US"/>
              <a:t>OCTOBER 2018</a:t>
            </a:r>
            <a:endParaRPr lang="en-US" dirty="0"/>
          </a:p>
        </p:txBody>
      </p:sp>
      <p:sp>
        <p:nvSpPr>
          <p:cNvPr id="9" name="Footer Placeholder 8">
            <a:extLst>
              <a:ext uri="{FF2B5EF4-FFF2-40B4-BE49-F238E27FC236}">
                <a16:creationId xmlns:a16="http://schemas.microsoft.com/office/drawing/2014/main" id="{05DC6D38-0A01-F642-B69D-1CE41160BE26}"/>
              </a:ext>
            </a:extLst>
          </p:cNvPr>
          <p:cNvSpPr>
            <a:spLocks noGrp="1"/>
          </p:cNvSpPr>
          <p:nvPr>
            <p:ph type="ftr" sz="quarter" idx="11"/>
          </p:nvPr>
        </p:nvSpPr>
        <p:spPr/>
        <p:txBody>
          <a:bodyPr/>
          <a:lstStyle/>
          <a:p>
            <a:r>
              <a:rPr lang="en-US"/>
              <a:t>ADVANCING INNOVATIVE THERAPIES FOR NEUROLOGICAL DISEASES</a:t>
            </a:r>
            <a:endParaRPr lang="en-US" dirty="0"/>
          </a:p>
        </p:txBody>
      </p:sp>
      <p:sp>
        <p:nvSpPr>
          <p:cNvPr id="10" name="Slide Number Placeholder 9">
            <a:extLst>
              <a:ext uri="{FF2B5EF4-FFF2-40B4-BE49-F238E27FC236}">
                <a16:creationId xmlns:a16="http://schemas.microsoft.com/office/drawing/2014/main" id="{464F391B-80BB-5A4F-BDA0-EA461BEC9C00}"/>
              </a:ext>
            </a:extLst>
          </p:cNvPr>
          <p:cNvSpPr>
            <a:spLocks noGrp="1"/>
          </p:cNvSpPr>
          <p:nvPr>
            <p:ph type="sldNum" sz="quarter" idx="12"/>
          </p:nvPr>
        </p:nvSpPr>
        <p:spPr/>
        <p:txBody>
          <a:bodyPr/>
          <a:lstStyle/>
          <a:p>
            <a:fld id="{645E0EEC-E83C-0A4C-86AF-39D316145CD3}" type="slidenum">
              <a:rPr lang="en-US" smtClean="0"/>
              <a:pPr/>
              <a:t>‹#›</a:t>
            </a:fld>
            <a:endParaRPr lang="en-US" dirty="0"/>
          </a:p>
        </p:txBody>
      </p:sp>
      <p:sp>
        <p:nvSpPr>
          <p:cNvPr id="12" name="Text Placeholder 2">
            <a:extLst>
              <a:ext uri="{FF2B5EF4-FFF2-40B4-BE49-F238E27FC236}">
                <a16:creationId xmlns:a16="http://schemas.microsoft.com/office/drawing/2014/main" id="{BBC9DD31-AEE1-F340-ABA7-C6E2A2F13F75}"/>
              </a:ext>
            </a:extLst>
          </p:cNvPr>
          <p:cNvSpPr>
            <a:spLocks noGrp="1"/>
          </p:cNvSpPr>
          <p:nvPr>
            <p:ph type="body" idx="1"/>
          </p:nvPr>
        </p:nvSpPr>
        <p:spPr>
          <a:xfrm>
            <a:off x="228600" y="1481327"/>
            <a:ext cx="5641848" cy="4919472"/>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2">
            <a:extLst>
              <a:ext uri="{FF2B5EF4-FFF2-40B4-BE49-F238E27FC236}">
                <a16:creationId xmlns:a16="http://schemas.microsoft.com/office/drawing/2014/main" id="{35B7B8BE-0904-8D4F-BFC3-EEF29BE509E2}"/>
              </a:ext>
            </a:extLst>
          </p:cNvPr>
          <p:cNvSpPr>
            <a:spLocks noGrp="1"/>
          </p:cNvSpPr>
          <p:nvPr>
            <p:ph type="body" idx="14"/>
          </p:nvPr>
        </p:nvSpPr>
        <p:spPr>
          <a:xfrm>
            <a:off x="6318504" y="1481327"/>
            <a:ext cx="5641848" cy="4919472"/>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44528577-2741-6D4E-9236-7B207382FAD2}"/>
              </a:ext>
            </a:extLst>
          </p:cNvPr>
          <p:cNvSpPr>
            <a:spLocks noGrp="1"/>
          </p:cNvSpPr>
          <p:nvPr>
            <p:ph type="title"/>
          </p:nvPr>
        </p:nvSpPr>
        <p:spPr>
          <a:xfrm>
            <a:off x="228600" y="0"/>
            <a:ext cx="11963400" cy="1033271"/>
          </a:xfrm>
        </p:spPr>
        <p:txBody>
          <a:bodyPr/>
          <a:lstStyle/>
          <a:p>
            <a:r>
              <a:rPr lang="en-US"/>
              <a:t>Click to edit Master title style</a:t>
            </a:r>
          </a:p>
        </p:txBody>
      </p:sp>
      <p:pic>
        <p:nvPicPr>
          <p:cNvPr id="11" name="Picture 10">
            <a:extLst>
              <a:ext uri="{FF2B5EF4-FFF2-40B4-BE49-F238E27FC236}">
                <a16:creationId xmlns:a16="http://schemas.microsoft.com/office/drawing/2014/main" id="{D1DE0EBD-0156-004B-AEC3-30FE19D7FC07}"/>
              </a:ext>
            </a:extLst>
          </p:cNvPr>
          <p:cNvPicPr>
            <a:picLocks noChangeAspect="1"/>
          </p:cNvPicPr>
          <p:nvPr userDrawn="1"/>
        </p:nvPicPr>
        <p:blipFill>
          <a:blip r:embed="rId3"/>
          <a:stretch>
            <a:fillRect/>
          </a:stretch>
        </p:blipFill>
        <p:spPr>
          <a:xfrm>
            <a:off x="10771632" y="5915569"/>
            <a:ext cx="1188720" cy="596422"/>
          </a:xfrm>
          <a:prstGeom prst="rect">
            <a:avLst/>
          </a:prstGeom>
        </p:spPr>
      </p:pic>
    </p:spTree>
    <p:extLst>
      <p:ext uri="{BB962C8B-B14F-4D97-AF65-F5344CB8AC3E}">
        <p14:creationId xmlns:p14="http://schemas.microsoft.com/office/powerpoint/2010/main" val="2912478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MPO: Two Column - R Hexes - Logo LEF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DE68526-4B14-4A4F-9FDA-D1BBBA3AA980}"/>
              </a:ext>
            </a:extLst>
          </p:cNvPr>
          <p:cNvPicPr>
            <a:picLocks noChangeAspect="1"/>
          </p:cNvPicPr>
          <p:nvPr userDrawn="1"/>
        </p:nvPicPr>
        <p:blipFill rotWithShape="1">
          <a:blip r:embed="rId2">
            <a:alphaModFix amt="15000"/>
          </a:blip>
          <a:srcRect l="2002" t="7194"/>
          <a:stretch/>
        </p:blipFill>
        <p:spPr>
          <a:xfrm rot="10800000" flipV="1">
            <a:off x="10407805" y="0"/>
            <a:ext cx="1784195" cy="1695188"/>
          </a:xfrm>
          <a:prstGeom prst="rect">
            <a:avLst/>
          </a:prstGeom>
        </p:spPr>
      </p:pic>
      <p:sp>
        <p:nvSpPr>
          <p:cNvPr id="15" name="Rectangle 14">
            <a:extLst>
              <a:ext uri="{FF2B5EF4-FFF2-40B4-BE49-F238E27FC236}">
                <a16:creationId xmlns:a16="http://schemas.microsoft.com/office/drawing/2014/main" id="{30309498-3281-514C-B426-8A89E48BEB10}"/>
              </a:ext>
            </a:extLst>
          </p:cNvPr>
          <p:cNvSpPr/>
          <p:nvPr userDrawn="1"/>
        </p:nvSpPr>
        <p:spPr>
          <a:xfrm>
            <a:off x="0" y="1028701"/>
            <a:ext cx="12192000" cy="274320"/>
          </a:xfrm>
          <a:prstGeom prst="rect">
            <a:avLst/>
          </a:prstGeom>
          <a:gradFill flip="none" rotWithShape="1">
            <a:gsLst>
              <a:gs pos="0">
                <a:schemeClr val="accent3">
                  <a:lumMod val="50000"/>
                </a:schemeClr>
              </a:gs>
              <a:gs pos="50000">
                <a:schemeClr val="accent3">
                  <a:lumMod val="75000"/>
                </a:schemeClr>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4">
            <a:extLst>
              <a:ext uri="{FF2B5EF4-FFF2-40B4-BE49-F238E27FC236}">
                <a16:creationId xmlns:a16="http://schemas.microsoft.com/office/drawing/2014/main" id="{2EE63DC1-56E1-F04C-BCEB-C70309D465DF}"/>
              </a:ext>
            </a:extLst>
          </p:cNvPr>
          <p:cNvSpPr>
            <a:spLocks noGrp="1"/>
          </p:cNvSpPr>
          <p:nvPr>
            <p:ph type="body" sz="quarter" idx="13"/>
          </p:nvPr>
        </p:nvSpPr>
        <p:spPr>
          <a:xfrm>
            <a:off x="228600" y="1033271"/>
            <a:ext cx="11731752" cy="274320"/>
          </a:xfrm>
          <a:noFill/>
        </p:spPr>
        <p:txBody>
          <a:bodyPr lIns="0" tIns="27432" anchor="ctr">
            <a:noAutofit/>
          </a:bodyPr>
          <a:lstStyle>
            <a:lvl1pPr marL="0" indent="0">
              <a:buNone/>
              <a:defRPr sz="1600" cap="all" baseline="0">
                <a:solidFill>
                  <a:schemeClr val="bg1"/>
                </a:solidFill>
              </a:defRPr>
            </a:lvl1pPr>
          </a:lstStyle>
          <a:p>
            <a:pPr lvl="0"/>
            <a:endParaRPr lang="en-US" dirty="0"/>
          </a:p>
        </p:txBody>
      </p:sp>
      <p:sp>
        <p:nvSpPr>
          <p:cNvPr id="8" name="Date Placeholder 7">
            <a:extLst>
              <a:ext uri="{FF2B5EF4-FFF2-40B4-BE49-F238E27FC236}">
                <a16:creationId xmlns:a16="http://schemas.microsoft.com/office/drawing/2014/main" id="{2F598672-AA95-934E-811A-9D05A85F43CC}"/>
              </a:ext>
            </a:extLst>
          </p:cNvPr>
          <p:cNvSpPr>
            <a:spLocks noGrp="1"/>
          </p:cNvSpPr>
          <p:nvPr>
            <p:ph type="dt" sz="half" idx="10"/>
          </p:nvPr>
        </p:nvSpPr>
        <p:spPr/>
        <p:txBody>
          <a:bodyPr/>
          <a:lstStyle/>
          <a:p>
            <a:r>
              <a:rPr lang="en-US"/>
              <a:t>OCTOBER 2018</a:t>
            </a:r>
            <a:endParaRPr lang="en-US" dirty="0"/>
          </a:p>
        </p:txBody>
      </p:sp>
      <p:sp>
        <p:nvSpPr>
          <p:cNvPr id="9" name="Footer Placeholder 8">
            <a:extLst>
              <a:ext uri="{FF2B5EF4-FFF2-40B4-BE49-F238E27FC236}">
                <a16:creationId xmlns:a16="http://schemas.microsoft.com/office/drawing/2014/main" id="{05DC6D38-0A01-F642-B69D-1CE41160BE26}"/>
              </a:ext>
            </a:extLst>
          </p:cNvPr>
          <p:cNvSpPr>
            <a:spLocks noGrp="1"/>
          </p:cNvSpPr>
          <p:nvPr>
            <p:ph type="ftr" sz="quarter" idx="11"/>
          </p:nvPr>
        </p:nvSpPr>
        <p:spPr/>
        <p:txBody>
          <a:bodyPr/>
          <a:lstStyle/>
          <a:p>
            <a:r>
              <a:rPr lang="en-US"/>
              <a:t>ADVANCING INNOVATIVE THERAPIES FOR NEUROLOGICAL DISEASES</a:t>
            </a:r>
            <a:endParaRPr lang="en-US" dirty="0"/>
          </a:p>
        </p:txBody>
      </p:sp>
      <p:sp>
        <p:nvSpPr>
          <p:cNvPr id="10" name="Slide Number Placeholder 9">
            <a:extLst>
              <a:ext uri="{FF2B5EF4-FFF2-40B4-BE49-F238E27FC236}">
                <a16:creationId xmlns:a16="http://schemas.microsoft.com/office/drawing/2014/main" id="{464F391B-80BB-5A4F-BDA0-EA461BEC9C00}"/>
              </a:ext>
            </a:extLst>
          </p:cNvPr>
          <p:cNvSpPr>
            <a:spLocks noGrp="1"/>
          </p:cNvSpPr>
          <p:nvPr>
            <p:ph type="sldNum" sz="quarter" idx="12"/>
          </p:nvPr>
        </p:nvSpPr>
        <p:spPr/>
        <p:txBody>
          <a:bodyPr/>
          <a:lstStyle/>
          <a:p>
            <a:fld id="{645E0EEC-E83C-0A4C-86AF-39D316145CD3}" type="slidenum">
              <a:rPr lang="en-US" smtClean="0"/>
              <a:pPr/>
              <a:t>‹#›</a:t>
            </a:fld>
            <a:endParaRPr lang="en-US" dirty="0"/>
          </a:p>
        </p:txBody>
      </p:sp>
      <p:sp>
        <p:nvSpPr>
          <p:cNvPr id="12" name="Text Placeholder 2">
            <a:extLst>
              <a:ext uri="{FF2B5EF4-FFF2-40B4-BE49-F238E27FC236}">
                <a16:creationId xmlns:a16="http://schemas.microsoft.com/office/drawing/2014/main" id="{BBC9DD31-AEE1-F340-ABA7-C6E2A2F13F75}"/>
              </a:ext>
            </a:extLst>
          </p:cNvPr>
          <p:cNvSpPr>
            <a:spLocks noGrp="1"/>
          </p:cNvSpPr>
          <p:nvPr>
            <p:ph type="body" idx="1"/>
          </p:nvPr>
        </p:nvSpPr>
        <p:spPr>
          <a:xfrm>
            <a:off x="228600" y="1481327"/>
            <a:ext cx="5641848" cy="4919472"/>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2">
            <a:extLst>
              <a:ext uri="{FF2B5EF4-FFF2-40B4-BE49-F238E27FC236}">
                <a16:creationId xmlns:a16="http://schemas.microsoft.com/office/drawing/2014/main" id="{35B7B8BE-0904-8D4F-BFC3-EEF29BE509E2}"/>
              </a:ext>
            </a:extLst>
          </p:cNvPr>
          <p:cNvSpPr>
            <a:spLocks noGrp="1"/>
          </p:cNvSpPr>
          <p:nvPr>
            <p:ph type="body" idx="14"/>
          </p:nvPr>
        </p:nvSpPr>
        <p:spPr>
          <a:xfrm>
            <a:off x="6318504" y="1481327"/>
            <a:ext cx="5641848" cy="4919472"/>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EA268549-02D2-5241-94E2-4876D48C17D2}"/>
              </a:ext>
            </a:extLst>
          </p:cNvPr>
          <p:cNvSpPr>
            <a:spLocks noGrp="1"/>
          </p:cNvSpPr>
          <p:nvPr>
            <p:ph type="title"/>
          </p:nvPr>
        </p:nvSpPr>
        <p:spPr>
          <a:xfrm>
            <a:off x="228600" y="0"/>
            <a:ext cx="11963400" cy="1033271"/>
          </a:xfrm>
        </p:spPr>
        <p:txBody>
          <a:bodyPr/>
          <a:lstStyle/>
          <a:p>
            <a:r>
              <a:rPr lang="en-US"/>
              <a:t>Click to edit Master title style</a:t>
            </a:r>
          </a:p>
        </p:txBody>
      </p:sp>
      <p:pic>
        <p:nvPicPr>
          <p:cNvPr id="11" name="Picture 10">
            <a:extLst>
              <a:ext uri="{FF2B5EF4-FFF2-40B4-BE49-F238E27FC236}">
                <a16:creationId xmlns:a16="http://schemas.microsoft.com/office/drawing/2014/main" id="{39D54565-5FE0-654F-AC02-2D09141FC5C4}"/>
              </a:ext>
            </a:extLst>
          </p:cNvPr>
          <p:cNvPicPr>
            <a:picLocks noChangeAspect="1"/>
          </p:cNvPicPr>
          <p:nvPr userDrawn="1"/>
        </p:nvPicPr>
        <p:blipFill>
          <a:blip r:embed="rId3"/>
          <a:stretch>
            <a:fillRect/>
          </a:stretch>
        </p:blipFill>
        <p:spPr>
          <a:xfrm>
            <a:off x="228600" y="5915569"/>
            <a:ext cx="1188720" cy="596422"/>
          </a:xfrm>
          <a:prstGeom prst="rect">
            <a:avLst/>
          </a:prstGeom>
        </p:spPr>
      </p:pic>
    </p:spTree>
    <p:extLst>
      <p:ext uri="{BB962C8B-B14F-4D97-AF65-F5344CB8AC3E}">
        <p14:creationId xmlns:p14="http://schemas.microsoft.com/office/powerpoint/2010/main" val="1262326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MPO: Two Column - R Hexes - NO Logo">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DE68526-4B14-4A4F-9FDA-D1BBBA3AA980}"/>
              </a:ext>
            </a:extLst>
          </p:cNvPr>
          <p:cNvPicPr>
            <a:picLocks noChangeAspect="1"/>
          </p:cNvPicPr>
          <p:nvPr userDrawn="1"/>
        </p:nvPicPr>
        <p:blipFill rotWithShape="1">
          <a:blip r:embed="rId2">
            <a:alphaModFix amt="15000"/>
          </a:blip>
          <a:srcRect l="2002" t="7194"/>
          <a:stretch/>
        </p:blipFill>
        <p:spPr>
          <a:xfrm rot="10800000" flipV="1">
            <a:off x="10407805" y="0"/>
            <a:ext cx="1784195" cy="1695188"/>
          </a:xfrm>
          <a:prstGeom prst="rect">
            <a:avLst/>
          </a:prstGeom>
        </p:spPr>
      </p:pic>
      <p:sp>
        <p:nvSpPr>
          <p:cNvPr id="15" name="Rectangle 14">
            <a:extLst>
              <a:ext uri="{FF2B5EF4-FFF2-40B4-BE49-F238E27FC236}">
                <a16:creationId xmlns:a16="http://schemas.microsoft.com/office/drawing/2014/main" id="{30309498-3281-514C-B426-8A89E48BEB10}"/>
              </a:ext>
            </a:extLst>
          </p:cNvPr>
          <p:cNvSpPr/>
          <p:nvPr userDrawn="1"/>
        </p:nvSpPr>
        <p:spPr>
          <a:xfrm>
            <a:off x="0" y="1028701"/>
            <a:ext cx="12192000" cy="274320"/>
          </a:xfrm>
          <a:prstGeom prst="rect">
            <a:avLst/>
          </a:prstGeom>
          <a:gradFill flip="none" rotWithShape="1">
            <a:gsLst>
              <a:gs pos="0">
                <a:schemeClr val="accent3">
                  <a:lumMod val="50000"/>
                </a:schemeClr>
              </a:gs>
              <a:gs pos="50000">
                <a:schemeClr val="accent3">
                  <a:lumMod val="75000"/>
                </a:schemeClr>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4">
            <a:extLst>
              <a:ext uri="{FF2B5EF4-FFF2-40B4-BE49-F238E27FC236}">
                <a16:creationId xmlns:a16="http://schemas.microsoft.com/office/drawing/2014/main" id="{2EE63DC1-56E1-F04C-BCEB-C70309D465DF}"/>
              </a:ext>
            </a:extLst>
          </p:cNvPr>
          <p:cNvSpPr>
            <a:spLocks noGrp="1"/>
          </p:cNvSpPr>
          <p:nvPr>
            <p:ph type="body" sz="quarter" idx="13"/>
          </p:nvPr>
        </p:nvSpPr>
        <p:spPr>
          <a:xfrm>
            <a:off x="228600" y="1033271"/>
            <a:ext cx="11731752" cy="274320"/>
          </a:xfrm>
          <a:noFill/>
        </p:spPr>
        <p:txBody>
          <a:bodyPr lIns="0" tIns="27432" anchor="ctr">
            <a:noAutofit/>
          </a:bodyPr>
          <a:lstStyle>
            <a:lvl1pPr marL="0" indent="0">
              <a:buNone/>
              <a:defRPr sz="1600" cap="all" baseline="0">
                <a:solidFill>
                  <a:schemeClr val="bg1"/>
                </a:solidFill>
              </a:defRPr>
            </a:lvl1pPr>
          </a:lstStyle>
          <a:p>
            <a:pPr lvl="0"/>
            <a:endParaRPr lang="en-US" dirty="0"/>
          </a:p>
        </p:txBody>
      </p:sp>
      <p:sp>
        <p:nvSpPr>
          <p:cNvPr id="8" name="Date Placeholder 7">
            <a:extLst>
              <a:ext uri="{FF2B5EF4-FFF2-40B4-BE49-F238E27FC236}">
                <a16:creationId xmlns:a16="http://schemas.microsoft.com/office/drawing/2014/main" id="{2F598672-AA95-934E-811A-9D05A85F43CC}"/>
              </a:ext>
            </a:extLst>
          </p:cNvPr>
          <p:cNvSpPr>
            <a:spLocks noGrp="1"/>
          </p:cNvSpPr>
          <p:nvPr>
            <p:ph type="dt" sz="half" idx="10"/>
          </p:nvPr>
        </p:nvSpPr>
        <p:spPr/>
        <p:txBody>
          <a:bodyPr/>
          <a:lstStyle/>
          <a:p>
            <a:r>
              <a:rPr lang="en-US"/>
              <a:t>OCTOBER 2018</a:t>
            </a:r>
            <a:endParaRPr lang="en-US" dirty="0"/>
          </a:p>
        </p:txBody>
      </p:sp>
      <p:sp>
        <p:nvSpPr>
          <p:cNvPr id="9" name="Footer Placeholder 8">
            <a:extLst>
              <a:ext uri="{FF2B5EF4-FFF2-40B4-BE49-F238E27FC236}">
                <a16:creationId xmlns:a16="http://schemas.microsoft.com/office/drawing/2014/main" id="{05DC6D38-0A01-F642-B69D-1CE41160BE26}"/>
              </a:ext>
            </a:extLst>
          </p:cNvPr>
          <p:cNvSpPr>
            <a:spLocks noGrp="1"/>
          </p:cNvSpPr>
          <p:nvPr>
            <p:ph type="ftr" sz="quarter" idx="11"/>
          </p:nvPr>
        </p:nvSpPr>
        <p:spPr/>
        <p:txBody>
          <a:bodyPr/>
          <a:lstStyle/>
          <a:p>
            <a:r>
              <a:rPr lang="en-US"/>
              <a:t>ADVANCING INNOVATIVE THERAPIES FOR NEUROLOGICAL DISEASES</a:t>
            </a:r>
            <a:endParaRPr lang="en-US" dirty="0"/>
          </a:p>
        </p:txBody>
      </p:sp>
      <p:sp>
        <p:nvSpPr>
          <p:cNvPr id="10" name="Slide Number Placeholder 9">
            <a:extLst>
              <a:ext uri="{FF2B5EF4-FFF2-40B4-BE49-F238E27FC236}">
                <a16:creationId xmlns:a16="http://schemas.microsoft.com/office/drawing/2014/main" id="{464F391B-80BB-5A4F-BDA0-EA461BEC9C00}"/>
              </a:ext>
            </a:extLst>
          </p:cNvPr>
          <p:cNvSpPr>
            <a:spLocks noGrp="1"/>
          </p:cNvSpPr>
          <p:nvPr>
            <p:ph type="sldNum" sz="quarter" idx="12"/>
          </p:nvPr>
        </p:nvSpPr>
        <p:spPr/>
        <p:txBody>
          <a:bodyPr/>
          <a:lstStyle/>
          <a:p>
            <a:fld id="{645E0EEC-E83C-0A4C-86AF-39D316145CD3}" type="slidenum">
              <a:rPr lang="en-US" smtClean="0"/>
              <a:pPr/>
              <a:t>‹#›</a:t>
            </a:fld>
            <a:endParaRPr lang="en-US" dirty="0"/>
          </a:p>
        </p:txBody>
      </p:sp>
      <p:sp>
        <p:nvSpPr>
          <p:cNvPr id="12" name="Text Placeholder 2">
            <a:extLst>
              <a:ext uri="{FF2B5EF4-FFF2-40B4-BE49-F238E27FC236}">
                <a16:creationId xmlns:a16="http://schemas.microsoft.com/office/drawing/2014/main" id="{BBC9DD31-AEE1-F340-ABA7-C6E2A2F13F75}"/>
              </a:ext>
            </a:extLst>
          </p:cNvPr>
          <p:cNvSpPr>
            <a:spLocks noGrp="1"/>
          </p:cNvSpPr>
          <p:nvPr>
            <p:ph type="body" idx="1"/>
          </p:nvPr>
        </p:nvSpPr>
        <p:spPr>
          <a:xfrm>
            <a:off x="228600" y="1481327"/>
            <a:ext cx="5641848" cy="4919472"/>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2">
            <a:extLst>
              <a:ext uri="{FF2B5EF4-FFF2-40B4-BE49-F238E27FC236}">
                <a16:creationId xmlns:a16="http://schemas.microsoft.com/office/drawing/2014/main" id="{35B7B8BE-0904-8D4F-BFC3-EEF29BE509E2}"/>
              </a:ext>
            </a:extLst>
          </p:cNvPr>
          <p:cNvSpPr>
            <a:spLocks noGrp="1"/>
          </p:cNvSpPr>
          <p:nvPr>
            <p:ph type="body" idx="14"/>
          </p:nvPr>
        </p:nvSpPr>
        <p:spPr>
          <a:xfrm>
            <a:off x="6318504" y="1481327"/>
            <a:ext cx="5641848" cy="4919472"/>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EA268549-02D2-5241-94E2-4876D48C17D2}"/>
              </a:ext>
            </a:extLst>
          </p:cNvPr>
          <p:cNvSpPr>
            <a:spLocks noGrp="1"/>
          </p:cNvSpPr>
          <p:nvPr>
            <p:ph type="title"/>
          </p:nvPr>
        </p:nvSpPr>
        <p:spPr>
          <a:xfrm>
            <a:off x="228600" y="0"/>
            <a:ext cx="11963400" cy="1033271"/>
          </a:xfrm>
        </p:spPr>
        <p:txBody>
          <a:bodyPr/>
          <a:lstStyle/>
          <a:p>
            <a:r>
              <a:rPr lang="en-US"/>
              <a:t>Click to edit Master title style</a:t>
            </a:r>
          </a:p>
        </p:txBody>
      </p:sp>
    </p:spTree>
    <p:extLst>
      <p:ext uri="{BB962C8B-B14F-4D97-AF65-F5344CB8AC3E}">
        <p14:creationId xmlns:p14="http://schemas.microsoft.com/office/powerpoint/2010/main" val="707179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MPO: Content, Sidebar - L Hexes - Logo RIGH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DD9D665-51F0-4046-BF64-245A98EAB6DB}"/>
              </a:ext>
            </a:extLst>
          </p:cNvPr>
          <p:cNvSpPr/>
          <p:nvPr userDrawn="1"/>
        </p:nvSpPr>
        <p:spPr>
          <a:xfrm>
            <a:off x="0" y="1028701"/>
            <a:ext cx="12192000" cy="274320"/>
          </a:xfrm>
          <a:prstGeom prst="rect">
            <a:avLst/>
          </a:prstGeom>
          <a:gradFill flip="none" rotWithShape="1">
            <a:gsLst>
              <a:gs pos="0">
                <a:schemeClr val="accent3">
                  <a:lumMod val="50000"/>
                </a:schemeClr>
              </a:gs>
              <a:gs pos="50000">
                <a:schemeClr val="accent3">
                  <a:lumMod val="75000"/>
                </a:schemeClr>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154AF6DE-DF17-C643-9F51-A84654683593}"/>
              </a:ext>
            </a:extLst>
          </p:cNvPr>
          <p:cNvPicPr>
            <a:picLocks noChangeAspect="1"/>
          </p:cNvPicPr>
          <p:nvPr userDrawn="1"/>
        </p:nvPicPr>
        <p:blipFill rotWithShape="1">
          <a:blip r:embed="rId2"/>
          <a:srcRect t="19354"/>
          <a:stretch/>
        </p:blipFill>
        <p:spPr>
          <a:xfrm>
            <a:off x="8759952" y="0"/>
            <a:ext cx="3319272" cy="6583680"/>
          </a:xfrm>
          <a:prstGeom prst="rect">
            <a:avLst/>
          </a:prstGeom>
        </p:spPr>
      </p:pic>
      <p:sp>
        <p:nvSpPr>
          <p:cNvPr id="16" name="Text Placeholder 4">
            <a:extLst>
              <a:ext uri="{FF2B5EF4-FFF2-40B4-BE49-F238E27FC236}">
                <a16:creationId xmlns:a16="http://schemas.microsoft.com/office/drawing/2014/main" id="{80E8B7FA-0B20-894C-BFD3-50862F2F0775}"/>
              </a:ext>
            </a:extLst>
          </p:cNvPr>
          <p:cNvSpPr>
            <a:spLocks noGrp="1"/>
          </p:cNvSpPr>
          <p:nvPr>
            <p:ph type="body" sz="quarter" idx="14"/>
          </p:nvPr>
        </p:nvSpPr>
        <p:spPr>
          <a:xfrm>
            <a:off x="228600" y="1033271"/>
            <a:ext cx="8302752" cy="274320"/>
          </a:xfrm>
          <a:noFill/>
        </p:spPr>
        <p:txBody>
          <a:bodyPr lIns="0" tIns="27432" anchor="ctr">
            <a:noAutofit/>
          </a:bodyPr>
          <a:lstStyle>
            <a:lvl1pPr marL="0" indent="0">
              <a:buNone/>
              <a:defRPr sz="1600" cap="all" baseline="0">
                <a:solidFill>
                  <a:schemeClr val="bg1"/>
                </a:solidFill>
              </a:defRPr>
            </a:lvl1pPr>
          </a:lstStyle>
          <a:p>
            <a:pPr lvl="0"/>
            <a:endParaRPr lang="en-US" dirty="0"/>
          </a:p>
        </p:txBody>
      </p:sp>
      <p:sp>
        <p:nvSpPr>
          <p:cNvPr id="7" name="Title 6">
            <a:extLst>
              <a:ext uri="{FF2B5EF4-FFF2-40B4-BE49-F238E27FC236}">
                <a16:creationId xmlns:a16="http://schemas.microsoft.com/office/drawing/2014/main" id="{B3F9CB25-AC12-4A43-B6B6-1B2000ACCAD4}"/>
              </a:ext>
            </a:extLst>
          </p:cNvPr>
          <p:cNvSpPr>
            <a:spLocks noGrp="1"/>
          </p:cNvSpPr>
          <p:nvPr>
            <p:ph type="title"/>
          </p:nvPr>
        </p:nvSpPr>
        <p:spPr>
          <a:xfrm>
            <a:off x="228600" y="0"/>
            <a:ext cx="8302752" cy="1033271"/>
          </a:xfrm>
        </p:spPr>
        <p:txBody>
          <a:bodyPr>
            <a:noAutofit/>
          </a:bodyPr>
          <a:lstStyle/>
          <a:p>
            <a:r>
              <a:rPr lang="en-US" dirty="0"/>
              <a:t>Click to edit Master title style</a:t>
            </a:r>
          </a:p>
        </p:txBody>
      </p:sp>
      <p:sp>
        <p:nvSpPr>
          <p:cNvPr id="8" name="Date Placeholder 7">
            <a:extLst>
              <a:ext uri="{FF2B5EF4-FFF2-40B4-BE49-F238E27FC236}">
                <a16:creationId xmlns:a16="http://schemas.microsoft.com/office/drawing/2014/main" id="{2F598672-AA95-934E-811A-9D05A85F43CC}"/>
              </a:ext>
            </a:extLst>
          </p:cNvPr>
          <p:cNvSpPr>
            <a:spLocks noGrp="1"/>
          </p:cNvSpPr>
          <p:nvPr>
            <p:ph type="dt" sz="half" idx="10"/>
          </p:nvPr>
        </p:nvSpPr>
        <p:spPr/>
        <p:txBody>
          <a:bodyPr/>
          <a:lstStyle/>
          <a:p>
            <a:r>
              <a:rPr lang="en-US"/>
              <a:t>OCTOBER 2018</a:t>
            </a:r>
            <a:endParaRPr lang="en-US" dirty="0"/>
          </a:p>
        </p:txBody>
      </p:sp>
      <p:sp>
        <p:nvSpPr>
          <p:cNvPr id="9" name="Footer Placeholder 8">
            <a:extLst>
              <a:ext uri="{FF2B5EF4-FFF2-40B4-BE49-F238E27FC236}">
                <a16:creationId xmlns:a16="http://schemas.microsoft.com/office/drawing/2014/main" id="{05DC6D38-0A01-F642-B69D-1CE41160BE26}"/>
              </a:ext>
            </a:extLst>
          </p:cNvPr>
          <p:cNvSpPr>
            <a:spLocks noGrp="1"/>
          </p:cNvSpPr>
          <p:nvPr>
            <p:ph type="ftr" sz="quarter" idx="11"/>
          </p:nvPr>
        </p:nvSpPr>
        <p:spPr/>
        <p:txBody>
          <a:bodyPr/>
          <a:lstStyle/>
          <a:p>
            <a:r>
              <a:rPr lang="en-US"/>
              <a:t>ADVANCING INNOVATIVE THERAPIES FOR NEUROLOGICAL DISEASES</a:t>
            </a:r>
            <a:endParaRPr lang="en-US" dirty="0"/>
          </a:p>
        </p:txBody>
      </p:sp>
      <p:sp>
        <p:nvSpPr>
          <p:cNvPr id="10" name="Slide Number Placeholder 9">
            <a:extLst>
              <a:ext uri="{FF2B5EF4-FFF2-40B4-BE49-F238E27FC236}">
                <a16:creationId xmlns:a16="http://schemas.microsoft.com/office/drawing/2014/main" id="{464F391B-80BB-5A4F-BDA0-EA461BEC9C00}"/>
              </a:ext>
            </a:extLst>
          </p:cNvPr>
          <p:cNvSpPr>
            <a:spLocks noGrp="1"/>
          </p:cNvSpPr>
          <p:nvPr>
            <p:ph type="sldNum" sz="quarter" idx="12"/>
          </p:nvPr>
        </p:nvSpPr>
        <p:spPr/>
        <p:txBody>
          <a:bodyPr/>
          <a:lstStyle/>
          <a:p>
            <a:fld id="{645E0EEC-E83C-0A4C-86AF-39D316145CD3}" type="slidenum">
              <a:rPr lang="en-US" smtClean="0"/>
              <a:pPr/>
              <a:t>‹#›</a:t>
            </a:fld>
            <a:endParaRPr lang="en-US" dirty="0"/>
          </a:p>
        </p:txBody>
      </p:sp>
      <p:sp>
        <p:nvSpPr>
          <p:cNvPr id="11" name="Text Placeholder 2">
            <a:extLst>
              <a:ext uri="{FF2B5EF4-FFF2-40B4-BE49-F238E27FC236}">
                <a16:creationId xmlns:a16="http://schemas.microsoft.com/office/drawing/2014/main" id="{2F3A1677-D5FD-6F4F-982B-D234B3676989}"/>
              </a:ext>
            </a:extLst>
          </p:cNvPr>
          <p:cNvSpPr>
            <a:spLocks noGrp="1"/>
          </p:cNvSpPr>
          <p:nvPr>
            <p:ph type="body" idx="1"/>
          </p:nvPr>
        </p:nvSpPr>
        <p:spPr>
          <a:xfrm>
            <a:off x="228600" y="1481326"/>
            <a:ext cx="8302752" cy="4919473"/>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a:extLst>
              <a:ext uri="{FF2B5EF4-FFF2-40B4-BE49-F238E27FC236}">
                <a16:creationId xmlns:a16="http://schemas.microsoft.com/office/drawing/2014/main" id="{1F11D151-1B4E-BF47-A90B-30953AB93023}"/>
              </a:ext>
            </a:extLst>
          </p:cNvPr>
          <p:cNvSpPr>
            <a:spLocks noGrp="1"/>
          </p:cNvSpPr>
          <p:nvPr>
            <p:ph type="body" sz="quarter" idx="13"/>
          </p:nvPr>
        </p:nvSpPr>
        <p:spPr>
          <a:xfrm>
            <a:off x="8988552" y="462011"/>
            <a:ext cx="2862072" cy="5394960"/>
          </a:xfrm>
        </p:spPr>
        <p:txBody>
          <a:bodyPr anchor="ctr">
            <a:noAutofit/>
          </a:bodyPr>
          <a:lstStyle>
            <a:lvl1pPr marL="6350" indent="0" algn="ctr">
              <a:buClr>
                <a:schemeClr val="tx1">
                  <a:lumMod val="65000"/>
                  <a:lumOff val="35000"/>
                </a:schemeClr>
              </a:buClr>
              <a:buNone/>
              <a:tabLst/>
              <a:defRPr sz="2800">
                <a:solidFill>
                  <a:schemeClr val="bg1"/>
                </a:solidFill>
              </a:defRPr>
            </a:lvl1pPr>
            <a:lvl2pPr marL="6350" indent="0" algn="ctr">
              <a:buClr>
                <a:schemeClr val="tx1">
                  <a:lumMod val="65000"/>
                  <a:lumOff val="35000"/>
                </a:schemeClr>
              </a:buClr>
              <a:buNone/>
              <a:tabLst/>
              <a:defRPr sz="2400"/>
            </a:lvl2pPr>
            <a:lvl3pPr marL="6350" indent="0" algn="ctr">
              <a:buClr>
                <a:schemeClr val="tx1">
                  <a:lumMod val="65000"/>
                  <a:lumOff val="35000"/>
                </a:schemeClr>
              </a:buClr>
              <a:buNone/>
              <a:tabLst/>
              <a:defRPr sz="2400"/>
            </a:lvl3pPr>
            <a:lvl4pPr marL="6350" indent="0" algn="ctr">
              <a:buClr>
                <a:schemeClr val="tx1">
                  <a:lumMod val="65000"/>
                  <a:lumOff val="35000"/>
                </a:schemeClr>
              </a:buClr>
              <a:buNone/>
              <a:tabLst/>
              <a:defRPr sz="2400"/>
            </a:lvl4pPr>
            <a:lvl5pPr marL="6350" indent="0" algn="ctr">
              <a:buClr>
                <a:schemeClr val="tx1">
                  <a:lumMod val="65000"/>
                  <a:lumOff val="35000"/>
                </a:schemeClr>
              </a:buClr>
              <a:buNone/>
              <a:tabLst/>
              <a:defRPr sz="2400"/>
            </a:lvl5pPr>
          </a:lstStyle>
          <a:p>
            <a:pPr lvl="0"/>
            <a:r>
              <a:rPr lang="en-US" dirty="0"/>
              <a:t>Edit Master text styles</a:t>
            </a:r>
          </a:p>
        </p:txBody>
      </p:sp>
      <p:pic>
        <p:nvPicPr>
          <p:cNvPr id="17" name="Picture 16">
            <a:extLst>
              <a:ext uri="{FF2B5EF4-FFF2-40B4-BE49-F238E27FC236}">
                <a16:creationId xmlns:a16="http://schemas.microsoft.com/office/drawing/2014/main" id="{4770F23E-E501-114F-87E1-B329D39DD2BA}"/>
              </a:ext>
            </a:extLst>
          </p:cNvPr>
          <p:cNvPicPr>
            <a:picLocks noChangeAspect="1"/>
          </p:cNvPicPr>
          <p:nvPr userDrawn="1"/>
        </p:nvPicPr>
        <p:blipFill>
          <a:blip r:embed="rId3"/>
          <a:stretch>
            <a:fillRect/>
          </a:stretch>
        </p:blipFill>
        <p:spPr>
          <a:xfrm>
            <a:off x="10771632" y="5916168"/>
            <a:ext cx="1185656" cy="594360"/>
          </a:xfrm>
          <a:prstGeom prst="rect">
            <a:avLst/>
          </a:prstGeom>
        </p:spPr>
      </p:pic>
      <p:pic>
        <p:nvPicPr>
          <p:cNvPr id="13" name="Picture 12">
            <a:extLst>
              <a:ext uri="{FF2B5EF4-FFF2-40B4-BE49-F238E27FC236}">
                <a16:creationId xmlns:a16="http://schemas.microsoft.com/office/drawing/2014/main" id="{CC0BC072-AE4C-5D4E-A968-6FFB49B1A6AF}"/>
              </a:ext>
            </a:extLst>
          </p:cNvPr>
          <p:cNvPicPr>
            <a:picLocks noChangeAspect="1"/>
          </p:cNvPicPr>
          <p:nvPr userDrawn="1"/>
        </p:nvPicPr>
        <p:blipFill rotWithShape="1">
          <a:blip r:embed="rId4">
            <a:alphaModFix amt="15000"/>
          </a:blip>
          <a:srcRect l="2002" t="7194"/>
          <a:stretch/>
        </p:blipFill>
        <p:spPr>
          <a:xfrm rot="10800000" flipH="1">
            <a:off x="0" y="4888490"/>
            <a:ext cx="1784195" cy="1695188"/>
          </a:xfrm>
          <a:prstGeom prst="rect">
            <a:avLst/>
          </a:prstGeom>
        </p:spPr>
      </p:pic>
    </p:spTree>
    <p:extLst>
      <p:ext uri="{BB962C8B-B14F-4D97-AF65-F5344CB8AC3E}">
        <p14:creationId xmlns:p14="http://schemas.microsoft.com/office/powerpoint/2010/main" val="3748618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 Trigriuzol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5218F8-8A33-F94F-BF7D-0E6F1960739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2192000" cy="5486401"/>
          </a:xfrm>
          <a:prstGeom prst="rect">
            <a:avLst/>
          </a:prstGeom>
        </p:spPr>
      </p:pic>
      <p:pic>
        <p:nvPicPr>
          <p:cNvPr id="11" name="Picture 10">
            <a:extLst>
              <a:ext uri="{FF2B5EF4-FFF2-40B4-BE49-F238E27FC236}">
                <a16:creationId xmlns:a16="http://schemas.microsoft.com/office/drawing/2014/main" id="{AAC00EFE-51DE-4A48-91C2-324CF4DC86F3}"/>
              </a:ext>
            </a:extLst>
          </p:cNvPr>
          <p:cNvPicPr>
            <a:picLocks noChangeAspect="1"/>
          </p:cNvPicPr>
          <p:nvPr userDrawn="1"/>
        </p:nvPicPr>
        <p:blipFill rotWithShape="1">
          <a:blip r:embed="rId3">
            <a:alphaModFix amt="34000"/>
          </a:blip>
          <a:srcRect l="2002"/>
          <a:stretch/>
        </p:blipFill>
        <p:spPr>
          <a:xfrm rot="10800000" flipH="1">
            <a:off x="0" y="1966247"/>
            <a:ext cx="3773373" cy="3863053"/>
          </a:xfrm>
          <a:prstGeom prst="rect">
            <a:avLst/>
          </a:prstGeom>
        </p:spPr>
      </p:pic>
      <p:sp>
        <p:nvSpPr>
          <p:cNvPr id="15" name="Rectangle 14">
            <a:extLst>
              <a:ext uri="{FF2B5EF4-FFF2-40B4-BE49-F238E27FC236}">
                <a16:creationId xmlns:a16="http://schemas.microsoft.com/office/drawing/2014/main" id="{12BC5EAC-4602-2A4F-8650-B1B0F9FCBA6E}"/>
              </a:ext>
            </a:extLst>
          </p:cNvPr>
          <p:cNvSpPr/>
          <p:nvPr userDrawn="1"/>
        </p:nvSpPr>
        <p:spPr>
          <a:xfrm>
            <a:off x="0" y="5486400"/>
            <a:ext cx="12192000" cy="13716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351B3E4B-1C92-4B4F-ABD8-DE12B170B0F0}"/>
              </a:ext>
            </a:extLst>
          </p:cNvPr>
          <p:cNvPicPr>
            <a:picLocks/>
          </p:cNvPicPr>
          <p:nvPr userDrawn="1"/>
        </p:nvPicPr>
        <p:blipFill>
          <a:blip r:embed="rId4" cstate="email">
            <a:extLst>
              <a:ext uri="{28A0092B-C50C-407E-A947-70E740481C1C}">
                <a14:useLocalDpi xmlns:a14="http://schemas.microsoft.com/office/drawing/2010/main"/>
              </a:ext>
            </a:extLst>
          </a:blip>
          <a:stretch>
            <a:fillRect/>
          </a:stretch>
        </p:blipFill>
        <p:spPr>
          <a:xfrm>
            <a:off x="0" y="5486400"/>
            <a:ext cx="12192000" cy="182880"/>
          </a:xfrm>
          <a:prstGeom prst="rect">
            <a:avLst/>
          </a:prstGeom>
        </p:spPr>
      </p:pic>
      <p:pic>
        <p:nvPicPr>
          <p:cNvPr id="8" name="Picture 7">
            <a:extLst>
              <a:ext uri="{FF2B5EF4-FFF2-40B4-BE49-F238E27FC236}">
                <a16:creationId xmlns:a16="http://schemas.microsoft.com/office/drawing/2014/main" id="{925485FA-C534-E746-ACA9-240377887F87}"/>
              </a:ext>
            </a:extLst>
          </p:cNvPr>
          <p:cNvPicPr>
            <a:picLocks noChangeAspect="1"/>
          </p:cNvPicPr>
          <p:nvPr userDrawn="1"/>
        </p:nvPicPr>
        <p:blipFill>
          <a:blip r:embed="rId5"/>
          <a:stretch>
            <a:fillRect/>
          </a:stretch>
        </p:blipFill>
        <p:spPr>
          <a:xfrm>
            <a:off x="685800" y="685800"/>
            <a:ext cx="2551465" cy="1280160"/>
          </a:xfrm>
          <a:prstGeom prst="rect">
            <a:avLst/>
          </a:prstGeom>
          <a:effectLst>
            <a:glow rad="1905000">
              <a:schemeClr val="bg1">
                <a:alpha val="54000"/>
              </a:schemeClr>
            </a:glow>
          </a:effectLst>
        </p:spPr>
      </p:pic>
      <p:sp>
        <p:nvSpPr>
          <p:cNvPr id="9" name="Text Placeholder 27">
            <a:extLst>
              <a:ext uri="{FF2B5EF4-FFF2-40B4-BE49-F238E27FC236}">
                <a16:creationId xmlns:a16="http://schemas.microsoft.com/office/drawing/2014/main" id="{7AD9B4CE-7E2F-6845-8D14-91A1073E8037}"/>
              </a:ext>
            </a:extLst>
          </p:cNvPr>
          <p:cNvSpPr>
            <a:spLocks noGrp="1"/>
          </p:cNvSpPr>
          <p:nvPr>
            <p:ph type="body" sz="quarter" idx="10" hasCustomPrompt="1"/>
          </p:nvPr>
        </p:nvSpPr>
        <p:spPr>
          <a:xfrm>
            <a:off x="685800" y="5486400"/>
            <a:ext cx="11164824" cy="1028700"/>
          </a:xfrm>
        </p:spPr>
        <p:txBody>
          <a:bodyPr anchor="ctr">
            <a:noAutofit/>
          </a:bodyPr>
          <a:lstStyle>
            <a:lvl1pPr marL="0" indent="0">
              <a:buNone/>
              <a:defRPr sz="3200">
                <a:solidFill>
                  <a:schemeClr val="bg1"/>
                </a:solidFill>
              </a:defRPr>
            </a:lvl1pPr>
          </a:lstStyle>
          <a:p>
            <a:pPr lvl="0"/>
            <a:r>
              <a:rPr lang="en-US" dirty="0"/>
              <a:t>Click to add title</a:t>
            </a:r>
          </a:p>
        </p:txBody>
      </p:sp>
      <p:sp>
        <p:nvSpPr>
          <p:cNvPr id="10" name="Rectangle 9">
            <a:extLst>
              <a:ext uri="{FF2B5EF4-FFF2-40B4-BE49-F238E27FC236}">
                <a16:creationId xmlns:a16="http://schemas.microsoft.com/office/drawing/2014/main" id="{2E1E8601-9C6E-654F-8705-E88B052979A9}"/>
              </a:ext>
            </a:extLst>
          </p:cNvPr>
          <p:cNvSpPr/>
          <p:nvPr userDrawn="1"/>
        </p:nvSpPr>
        <p:spPr>
          <a:xfrm>
            <a:off x="344424" y="342900"/>
            <a:ext cx="11503152" cy="61722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642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MPO: Content, Sidebar - No Hexes - Logo RIGH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9AADEB6-3278-794A-A57A-DDB5B1F56FCF}"/>
              </a:ext>
            </a:extLst>
          </p:cNvPr>
          <p:cNvSpPr/>
          <p:nvPr userDrawn="1"/>
        </p:nvSpPr>
        <p:spPr>
          <a:xfrm>
            <a:off x="0" y="1028701"/>
            <a:ext cx="12192000" cy="274320"/>
          </a:xfrm>
          <a:prstGeom prst="rect">
            <a:avLst/>
          </a:prstGeom>
          <a:gradFill flip="none" rotWithShape="1">
            <a:gsLst>
              <a:gs pos="0">
                <a:schemeClr val="accent3">
                  <a:lumMod val="50000"/>
                </a:schemeClr>
              </a:gs>
              <a:gs pos="50000">
                <a:schemeClr val="accent3">
                  <a:lumMod val="75000"/>
                </a:schemeClr>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154AF6DE-DF17-C643-9F51-A84654683593}"/>
              </a:ext>
            </a:extLst>
          </p:cNvPr>
          <p:cNvPicPr>
            <a:picLocks noChangeAspect="1"/>
          </p:cNvPicPr>
          <p:nvPr userDrawn="1"/>
        </p:nvPicPr>
        <p:blipFill rotWithShape="1">
          <a:blip r:embed="rId2"/>
          <a:srcRect t="19354"/>
          <a:stretch/>
        </p:blipFill>
        <p:spPr>
          <a:xfrm>
            <a:off x="8759952" y="0"/>
            <a:ext cx="3319272" cy="6583680"/>
          </a:xfrm>
          <a:prstGeom prst="rect">
            <a:avLst/>
          </a:prstGeom>
        </p:spPr>
      </p:pic>
      <p:sp>
        <p:nvSpPr>
          <p:cNvPr id="16" name="Text Placeholder 4">
            <a:extLst>
              <a:ext uri="{FF2B5EF4-FFF2-40B4-BE49-F238E27FC236}">
                <a16:creationId xmlns:a16="http://schemas.microsoft.com/office/drawing/2014/main" id="{80E8B7FA-0B20-894C-BFD3-50862F2F0775}"/>
              </a:ext>
            </a:extLst>
          </p:cNvPr>
          <p:cNvSpPr>
            <a:spLocks noGrp="1"/>
          </p:cNvSpPr>
          <p:nvPr>
            <p:ph type="body" sz="quarter" idx="14"/>
          </p:nvPr>
        </p:nvSpPr>
        <p:spPr>
          <a:xfrm>
            <a:off x="228600" y="1033271"/>
            <a:ext cx="8302752" cy="274320"/>
          </a:xfrm>
          <a:noFill/>
        </p:spPr>
        <p:txBody>
          <a:bodyPr lIns="0" tIns="27432" anchor="ctr">
            <a:noAutofit/>
          </a:bodyPr>
          <a:lstStyle>
            <a:lvl1pPr marL="0" indent="0">
              <a:buNone/>
              <a:defRPr sz="1600" cap="all" baseline="0">
                <a:solidFill>
                  <a:schemeClr val="bg1"/>
                </a:solidFill>
              </a:defRPr>
            </a:lvl1pPr>
          </a:lstStyle>
          <a:p>
            <a:pPr lvl="0"/>
            <a:endParaRPr lang="en-US" dirty="0"/>
          </a:p>
        </p:txBody>
      </p:sp>
      <p:sp>
        <p:nvSpPr>
          <p:cNvPr id="7" name="Title 6">
            <a:extLst>
              <a:ext uri="{FF2B5EF4-FFF2-40B4-BE49-F238E27FC236}">
                <a16:creationId xmlns:a16="http://schemas.microsoft.com/office/drawing/2014/main" id="{B3F9CB25-AC12-4A43-B6B6-1B2000ACCAD4}"/>
              </a:ext>
            </a:extLst>
          </p:cNvPr>
          <p:cNvSpPr>
            <a:spLocks noGrp="1"/>
          </p:cNvSpPr>
          <p:nvPr>
            <p:ph type="title"/>
          </p:nvPr>
        </p:nvSpPr>
        <p:spPr>
          <a:xfrm>
            <a:off x="228600" y="0"/>
            <a:ext cx="8302752" cy="1033271"/>
          </a:xfrm>
        </p:spPr>
        <p:txBody>
          <a:bodyPr>
            <a:noAutofit/>
          </a:bodyPr>
          <a:lstStyle/>
          <a:p>
            <a:r>
              <a:rPr lang="en-US" dirty="0"/>
              <a:t>Click to edit Master title style</a:t>
            </a:r>
          </a:p>
        </p:txBody>
      </p:sp>
      <p:sp>
        <p:nvSpPr>
          <p:cNvPr id="8" name="Date Placeholder 7">
            <a:extLst>
              <a:ext uri="{FF2B5EF4-FFF2-40B4-BE49-F238E27FC236}">
                <a16:creationId xmlns:a16="http://schemas.microsoft.com/office/drawing/2014/main" id="{2F598672-AA95-934E-811A-9D05A85F43CC}"/>
              </a:ext>
            </a:extLst>
          </p:cNvPr>
          <p:cNvSpPr>
            <a:spLocks noGrp="1"/>
          </p:cNvSpPr>
          <p:nvPr>
            <p:ph type="dt" sz="half" idx="10"/>
          </p:nvPr>
        </p:nvSpPr>
        <p:spPr/>
        <p:txBody>
          <a:bodyPr/>
          <a:lstStyle/>
          <a:p>
            <a:r>
              <a:rPr lang="en-US"/>
              <a:t>OCTOBER 2018</a:t>
            </a:r>
            <a:endParaRPr lang="en-US" dirty="0"/>
          </a:p>
        </p:txBody>
      </p:sp>
      <p:sp>
        <p:nvSpPr>
          <p:cNvPr id="9" name="Footer Placeholder 8">
            <a:extLst>
              <a:ext uri="{FF2B5EF4-FFF2-40B4-BE49-F238E27FC236}">
                <a16:creationId xmlns:a16="http://schemas.microsoft.com/office/drawing/2014/main" id="{05DC6D38-0A01-F642-B69D-1CE41160BE26}"/>
              </a:ext>
            </a:extLst>
          </p:cNvPr>
          <p:cNvSpPr>
            <a:spLocks noGrp="1"/>
          </p:cNvSpPr>
          <p:nvPr>
            <p:ph type="ftr" sz="quarter" idx="11"/>
          </p:nvPr>
        </p:nvSpPr>
        <p:spPr/>
        <p:txBody>
          <a:bodyPr/>
          <a:lstStyle/>
          <a:p>
            <a:r>
              <a:rPr lang="en-US"/>
              <a:t>ADVANCING INNOVATIVE THERAPIES FOR NEUROLOGICAL DISEASES</a:t>
            </a:r>
            <a:endParaRPr lang="en-US" dirty="0"/>
          </a:p>
        </p:txBody>
      </p:sp>
      <p:sp>
        <p:nvSpPr>
          <p:cNvPr id="10" name="Slide Number Placeholder 9">
            <a:extLst>
              <a:ext uri="{FF2B5EF4-FFF2-40B4-BE49-F238E27FC236}">
                <a16:creationId xmlns:a16="http://schemas.microsoft.com/office/drawing/2014/main" id="{464F391B-80BB-5A4F-BDA0-EA461BEC9C00}"/>
              </a:ext>
            </a:extLst>
          </p:cNvPr>
          <p:cNvSpPr>
            <a:spLocks noGrp="1"/>
          </p:cNvSpPr>
          <p:nvPr>
            <p:ph type="sldNum" sz="quarter" idx="12"/>
          </p:nvPr>
        </p:nvSpPr>
        <p:spPr/>
        <p:txBody>
          <a:bodyPr/>
          <a:lstStyle/>
          <a:p>
            <a:fld id="{645E0EEC-E83C-0A4C-86AF-39D316145CD3}" type="slidenum">
              <a:rPr lang="en-US" smtClean="0"/>
              <a:pPr/>
              <a:t>‹#›</a:t>
            </a:fld>
            <a:endParaRPr lang="en-US" dirty="0"/>
          </a:p>
        </p:txBody>
      </p:sp>
      <p:sp>
        <p:nvSpPr>
          <p:cNvPr id="11" name="Text Placeholder 2">
            <a:extLst>
              <a:ext uri="{FF2B5EF4-FFF2-40B4-BE49-F238E27FC236}">
                <a16:creationId xmlns:a16="http://schemas.microsoft.com/office/drawing/2014/main" id="{2F3A1677-D5FD-6F4F-982B-D234B3676989}"/>
              </a:ext>
            </a:extLst>
          </p:cNvPr>
          <p:cNvSpPr>
            <a:spLocks noGrp="1"/>
          </p:cNvSpPr>
          <p:nvPr>
            <p:ph type="body" idx="1"/>
          </p:nvPr>
        </p:nvSpPr>
        <p:spPr>
          <a:xfrm>
            <a:off x="228600" y="1481326"/>
            <a:ext cx="8302752" cy="4919473"/>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a:extLst>
              <a:ext uri="{FF2B5EF4-FFF2-40B4-BE49-F238E27FC236}">
                <a16:creationId xmlns:a16="http://schemas.microsoft.com/office/drawing/2014/main" id="{1F11D151-1B4E-BF47-A90B-30953AB93023}"/>
              </a:ext>
            </a:extLst>
          </p:cNvPr>
          <p:cNvSpPr>
            <a:spLocks noGrp="1"/>
          </p:cNvSpPr>
          <p:nvPr>
            <p:ph type="body" sz="quarter" idx="13"/>
          </p:nvPr>
        </p:nvSpPr>
        <p:spPr>
          <a:xfrm>
            <a:off x="8988552" y="462011"/>
            <a:ext cx="2862072" cy="5394960"/>
          </a:xfrm>
        </p:spPr>
        <p:txBody>
          <a:bodyPr anchor="ctr">
            <a:noAutofit/>
          </a:bodyPr>
          <a:lstStyle>
            <a:lvl1pPr marL="6350" indent="0" algn="ctr">
              <a:buClr>
                <a:schemeClr val="tx1">
                  <a:lumMod val="65000"/>
                  <a:lumOff val="35000"/>
                </a:schemeClr>
              </a:buClr>
              <a:buNone/>
              <a:tabLst/>
              <a:defRPr sz="2800">
                <a:solidFill>
                  <a:schemeClr val="bg1"/>
                </a:solidFill>
              </a:defRPr>
            </a:lvl1pPr>
            <a:lvl2pPr marL="6350" indent="0" algn="ctr">
              <a:buClr>
                <a:schemeClr val="tx1">
                  <a:lumMod val="65000"/>
                  <a:lumOff val="35000"/>
                </a:schemeClr>
              </a:buClr>
              <a:buNone/>
              <a:tabLst/>
              <a:defRPr sz="2400"/>
            </a:lvl2pPr>
            <a:lvl3pPr marL="6350" indent="0" algn="ctr">
              <a:buClr>
                <a:schemeClr val="tx1">
                  <a:lumMod val="65000"/>
                  <a:lumOff val="35000"/>
                </a:schemeClr>
              </a:buClr>
              <a:buNone/>
              <a:tabLst/>
              <a:defRPr sz="2400"/>
            </a:lvl3pPr>
            <a:lvl4pPr marL="6350" indent="0" algn="ctr">
              <a:buClr>
                <a:schemeClr val="tx1">
                  <a:lumMod val="65000"/>
                  <a:lumOff val="35000"/>
                </a:schemeClr>
              </a:buClr>
              <a:buNone/>
              <a:tabLst/>
              <a:defRPr sz="2400"/>
            </a:lvl4pPr>
            <a:lvl5pPr marL="6350" indent="0" algn="ctr">
              <a:buClr>
                <a:schemeClr val="tx1">
                  <a:lumMod val="65000"/>
                  <a:lumOff val="35000"/>
                </a:schemeClr>
              </a:buClr>
              <a:buNone/>
              <a:tabLst/>
              <a:defRPr sz="2400"/>
            </a:lvl5pPr>
          </a:lstStyle>
          <a:p>
            <a:pPr lvl="0"/>
            <a:r>
              <a:rPr lang="en-US" dirty="0"/>
              <a:t>Edit Master text styles</a:t>
            </a:r>
          </a:p>
        </p:txBody>
      </p:sp>
      <p:pic>
        <p:nvPicPr>
          <p:cNvPr id="17" name="Picture 16">
            <a:extLst>
              <a:ext uri="{FF2B5EF4-FFF2-40B4-BE49-F238E27FC236}">
                <a16:creationId xmlns:a16="http://schemas.microsoft.com/office/drawing/2014/main" id="{4770F23E-E501-114F-87E1-B329D39DD2BA}"/>
              </a:ext>
            </a:extLst>
          </p:cNvPr>
          <p:cNvPicPr>
            <a:picLocks noChangeAspect="1"/>
          </p:cNvPicPr>
          <p:nvPr userDrawn="1"/>
        </p:nvPicPr>
        <p:blipFill>
          <a:blip r:embed="rId3"/>
          <a:stretch>
            <a:fillRect/>
          </a:stretch>
        </p:blipFill>
        <p:spPr>
          <a:xfrm>
            <a:off x="10771632" y="5916168"/>
            <a:ext cx="1185656" cy="594360"/>
          </a:xfrm>
          <a:prstGeom prst="rect">
            <a:avLst/>
          </a:prstGeom>
        </p:spPr>
      </p:pic>
    </p:spTree>
    <p:extLst>
      <p:ext uri="{BB962C8B-B14F-4D97-AF65-F5344CB8AC3E}">
        <p14:creationId xmlns:p14="http://schemas.microsoft.com/office/powerpoint/2010/main" val="2882977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MPO: Content, Sidebar - No Hexes - Logo LEF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9CF315B-F711-C441-A590-AFFC1E90624F}"/>
              </a:ext>
            </a:extLst>
          </p:cNvPr>
          <p:cNvSpPr/>
          <p:nvPr userDrawn="1"/>
        </p:nvSpPr>
        <p:spPr>
          <a:xfrm>
            <a:off x="0" y="1028701"/>
            <a:ext cx="12192000" cy="274320"/>
          </a:xfrm>
          <a:prstGeom prst="rect">
            <a:avLst/>
          </a:prstGeom>
          <a:gradFill flip="none" rotWithShape="1">
            <a:gsLst>
              <a:gs pos="0">
                <a:schemeClr val="accent3">
                  <a:lumMod val="50000"/>
                </a:schemeClr>
              </a:gs>
              <a:gs pos="50000">
                <a:schemeClr val="accent3">
                  <a:lumMod val="75000"/>
                </a:schemeClr>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154AF6DE-DF17-C643-9F51-A84654683593}"/>
              </a:ext>
            </a:extLst>
          </p:cNvPr>
          <p:cNvPicPr>
            <a:picLocks noChangeAspect="1"/>
          </p:cNvPicPr>
          <p:nvPr userDrawn="1"/>
        </p:nvPicPr>
        <p:blipFill rotWithShape="1">
          <a:blip r:embed="rId2"/>
          <a:srcRect t="19354"/>
          <a:stretch/>
        </p:blipFill>
        <p:spPr>
          <a:xfrm>
            <a:off x="8759952" y="0"/>
            <a:ext cx="3319272" cy="6583680"/>
          </a:xfrm>
          <a:prstGeom prst="rect">
            <a:avLst/>
          </a:prstGeom>
        </p:spPr>
      </p:pic>
      <p:sp>
        <p:nvSpPr>
          <p:cNvPr id="16" name="Text Placeholder 4">
            <a:extLst>
              <a:ext uri="{FF2B5EF4-FFF2-40B4-BE49-F238E27FC236}">
                <a16:creationId xmlns:a16="http://schemas.microsoft.com/office/drawing/2014/main" id="{80E8B7FA-0B20-894C-BFD3-50862F2F0775}"/>
              </a:ext>
            </a:extLst>
          </p:cNvPr>
          <p:cNvSpPr>
            <a:spLocks noGrp="1"/>
          </p:cNvSpPr>
          <p:nvPr>
            <p:ph type="body" sz="quarter" idx="14"/>
          </p:nvPr>
        </p:nvSpPr>
        <p:spPr>
          <a:xfrm>
            <a:off x="228600" y="1033271"/>
            <a:ext cx="8302752" cy="274320"/>
          </a:xfrm>
          <a:noFill/>
        </p:spPr>
        <p:txBody>
          <a:bodyPr lIns="0" tIns="27432" anchor="ctr">
            <a:noAutofit/>
          </a:bodyPr>
          <a:lstStyle>
            <a:lvl1pPr marL="0" indent="0">
              <a:buNone/>
              <a:defRPr sz="1600" cap="all" baseline="0">
                <a:solidFill>
                  <a:schemeClr val="bg1"/>
                </a:solidFill>
              </a:defRPr>
            </a:lvl1pPr>
          </a:lstStyle>
          <a:p>
            <a:pPr lvl="0"/>
            <a:endParaRPr lang="en-US" dirty="0"/>
          </a:p>
        </p:txBody>
      </p:sp>
      <p:sp>
        <p:nvSpPr>
          <p:cNvPr id="7" name="Title 6">
            <a:extLst>
              <a:ext uri="{FF2B5EF4-FFF2-40B4-BE49-F238E27FC236}">
                <a16:creationId xmlns:a16="http://schemas.microsoft.com/office/drawing/2014/main" id="{B3F9CB25-AC12-4A43-B6B6-1B2000ACCAD4}"/>
              </a:ext>
            </a:extLst>
          </p:cNvPr>
          <p:cNvSpPr>
            <a:spLocks noGrp="1"/>
          </p:cNvSpPr>
          <p:nvPr>
            <p:ph type="title"/>
          </p:nvPr>
        </p:nvSpPr>
        <p:spPr>
          <a:xfrm>
            <a:off x="228600" y="0"/>
            <a:ext cx="8302752" cy="1033271"/>
          </a:xfrm>
        </p:spPr>
        <p:txBody>
          <a:bodyPr>
            <a:noAutofit/>
          </a:bodyPr>
          <a:lstStyle/>
          <a:p>
            <a:r>
              <a:rPr lang="en-US" dirty="0"/>
              <a:t>Click to edit Master title style</a:t>
            </a:r>
          </a:p>
        </p:txBody>
      </p:sp>
      <p:sp>
        <p:nvSpPr>
          <p:cNvPr id="8" name="Date Placeholder 7">
            <a:extLst>
              <a:ext uri="{FF2B5EF4-FFF2-40B4-BE49-F238E27FC236}">
                <a16:creationId xmlns:a16="http://schemas.microsoft.com/office/drawing/2014/main" id="{2F598672-AA95-934E-811A-9D05A85F43CC}"/>
              </a:ext>
            </a:extLst>
          </p:cNvPr>
          <p:cNvSpPr>
            <a:spLocks noGrp="1"/>
          </p:cNvSpPr>
          <p:nvPr>
            <p:ph type="dt" sz="half" idx="10"/>
          </p:nvPr>
        </p:nvSpPr>
        <p:spPr/>
        <p:txBody>
          <a:bodyPr/>
          <a:lstStyle/>
          <a:p>
            <a:r>
              <a:rPr lang="en-US"/>
              <a:t>OCTOBER 2018</a:t>
            </a:r>
            <a:endParaRPr lang="en-US" dirty="0"/>
          </a:p>
        </p:txBody>
      </p:sp>
      <p:sp>
        <p:nvSpPr>
          <p:cNvPr id="9" name="Footer Placeholder 8">
            <a:extLst>
              <a:ext uri="{FF2B5EF4-FFF2-40B4-BE49-F238E27FC236}">
                <a16:creationId xmlns:a16="http://schemas.microsoft.com/office/drawing/2014/main" id="{05DC6D38-0A01-F642-B69D-1CE41160BE26}"/>
              </a:ext>
            </a:extLst>
          </p:cNvPr>
          <p:cNvSpPr>
            <a:spLocks noGrp="1"/>
          </p:cNvSpPr>
          <p:nvPr>
            <p:ph type="ftr" sz="quarter" idx="11"/>
          </p:nvPr>
        </p:nvSpPr>
        <p:spPr/>
        <p:txBody>
          <a:bodyPr/>
          <a:lstStyle/>
          <a:p>
            <a:r>
              <a:rPr lang="en-US"/>
              <a:t>ADVANCING INNOVATIVE THERAPIES FOR NEUROLOGICAL DISEASES</a:t>
            </a:r>
            <a:endParaRPr lang="en-US" dirty="0"/>
          </a:p>
        </p:txBody>
      </p:sp>
      <p:sp>
        <p:nvSpPr>
          <p:cNvPr id="10" name="Slide Number Placeholder 9">
            <a:extLst>
              <a:ext uri="{FF2B5EF4-FFF2-40B4-BE49-F238E27FC236}">
                <a16:creationId xmlns:a16="http://schemas.microsoft.com/office/drawing/2014/main" id="{464F391B-80BB-5A4F-BDA0-EA461BEC9C00}"/>
              </a:ext>
            </a:extLst>
          </p:cNvPr>
          <p:cNvSpPr>
            <a:spLocks noGrp="1"/>
          </p:cNvSpPr>
          <p:nvPr>
            <p:ph type="sldNum" sz="quarter" idx="12"/>
          </p:nvPr>
        </p:nvSpPr>
        <p:spPr/>
        <p:txBody>
          <a:bodyPr/>
          <a:lstStyle/>
          <a:p>
            <a:fld id="{645E0EEC-E83C-0A4C-86AF-39D316145CD3}" type="slidenum">
              <a:rPr lang="en-US" smtClean="0"/>
              <a:pPr/>
              <a:t>‹#›</a:t>
            </a:fld>
            <a:endParaRPr lang="en-US" dirty="0"/>
          </a:p>
        </p:txBody>
      </p:sp>
      <p:sp>
        <p:nvSpPr>
          <p:cNvPr id="11" name="Text Placeholder 2">
            <a:extLst>
              <a:ext uri="{FF2B5EF4-FFF2-40B4-BE49-F238E27FC236}">
                <a16:creationId xmlns:a16="http://schemas.microsoft.com/office/drawing/2014/main" id="{2F3A1677-D5FD-6F4F-982B-D234B3676989}"/>
              </a:ext>
            </a:extLst>
          </p:cNvPr>
          <p:cNvSpPr>
            <a:spLocks noGrp="1"/>
          </p:cNvSpPr>
          <p:nvPr>
            <p:ph type="body" idx="1"/>
          </p:nvPr>
        </p:nvSpPr>
        <p:spPr>
          <a:xfrm>
            <a:off x="228600" y="1481326"/>
            <a:ext cx="8302752" cy="4919473"/>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a:extLst>
              <a:ext uri="{FF2B5EF4-FFF2-40B4-BE49-F238E27FC236}">
                <a16:creationId xmlns:a16="http://schemas.microsoft.com/office/drawing/2014/main" id="{1F11D151-1B4E-BF47-A90B-30953AB93023}"/>
              </a:ext>
            </a:extLst>
          </p:cNvPr>
          <p:cNvSpPr>
            <a:spLocks noGrp="1"/>
          </p:cNvSpPr>
          <p:nvPr>
            <p:ph type="body" sz="quarter" idx="13"/>
          </p:nvPr>
        </p:nvSpPr>
        <p:spPr>
          <a:xfrm>
            <a:off x="8988552" y="462011"/>
            <a:ext cx="2862072" cy="5938788"/>
          </a:xfrm>
        </p:spPr>
        <p:txBody>
          <a:bodyPr anchor="ctr">
            <a:noAutofit/>
          </a:bodyPr>
          <a:lstStyle>
            <a:lvl1pPr marL="6350" indent="0" algn="ctr">
              <a:buClr>
                <a:schemeClr val="tx1">
                  <a:lumMod val="65000"/>
                  <a:lumOff val="35000"/>
                </a:schemeClr>
              </a:buClr>
              <a:buNone/>
              <a:tabLst/>
              <a:defRPr sz="2800">
                <a:solidFill>
                  <a:schemeClr val="bg1"/>
                </a:solidFill>
              </a:defRPr>
            </a:lvl1pPr>
            <a:lvl2pPr marL="6350" indent="0" algn="ctr">
              <a:buClr>
                <a:schemeClr val="tx1">
                  <a:lumMod val="65000"/>
                  <a:lumOff val="35000"/>
                </a:schemeClr>
              </a:buClr>
              <a:buNone/>
              <a:tabLst/>
              <a:defRPr sz="2400"/>
            </a:lvl2pPr>
            <a:lvl3pPr marL="6350" indent="0" algn="ctr">
              <a:buClr>
                <a:schemeClr val="tx1">
                  <a:lumMod val="65000"/>
                  <a:lumOff val="35000"/>
                </a:schemeClr>
              </a:buClr>
              <a:buNone/>
              <a:tabLst/>
              <a:defRPr sz="2400"/>
            </a:lvl3pPr>
            <a:lvl4pPr marL="6350" indent="0" algn="ctr">
              <a:buClr>
                <a:schemeClr val="tx1">
                  <a:lumMod val="65000"/>
                  <a:lumOff val="35000"/>
                </a:schemeClr>
              </a:buClr>
              <a:buNone/>
              <a:tabLst/>
              <a:defRPr sz="2400"/>
            </a:lvl4pPr>
            <a:lvl5pPr marL="6350" indent="0" algn="ctr">
              <a:buClr>
                <a:schemeClr val="tx1">
                  <a:lumMod val="65000"/>
                  <a:lumOff val="35000"/>
                </a:schemeClr>
              </a:buClr>
              <a:buNone/>
              <a:tabLst/>
              <a:defRPr sz="2400"/>
            </a:lvl5pPr>
          </a:lstStyle>
          <a:p>
            <a:pPr lvl="0"/>
            <a:r>
              <a:rPr lang="en-US" dirty="0"/>
              <a:t>Edit Master text styles</a:t>
            </a:r>
          </a:p>
        </p:txBody>
      </p:sp>
      <p:pic>
        <p:nvPicPr>
          <p:cNvPr id="13" name="Picture 12">
            <a:extLst>
              <a:ext uri="{FF2B5EF4-FFF2-40B4-BE49-F238E27FC236}">
                <a16:creationId xmlns:a16="http://schemas.microsoft.com/office/drawing/2014/main" id="{9E19F4BF-F419-4F48-A583-C0E93E05AD5C}"/>
              </a:ext>
            </a:extLst>
          </p:cNvPr>
          <p:cNvPicPr>
            <a:picLocks noChangeAspect="1"/>
          </p:cNvPicPr>
          <p:nvPr userDrawn="1"/>
        </p:nvPicPr>
        <p:blipFill>
          <a:blip r:embed="rId3"/>
          <a:stretch>
            <a:fillRect/>
          </a:stretch>
        </p:blipFill>
        <p:spPr>
          <a:xfrm>
            <a:off x="228600" y="5915569"/>
            <a:ext cx="1188720" cy="596422"/>
          </a:xfrm>
          <a:prstGeom prst="rect">
            <a:avLst/>
          </a:prstGeom>
        </p:spPr>
      </p:pic>
    </p:spTree>
    <p:extLst>
      <p:ext uri="{BB962C8B-B14F-4D97-AF65-F5344CB8AC3E}">
        <p14:creationId xmlns:p14="http://schemas.microsoft.com/office/powerpoint/2010/main" val="2946095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MPO: Content, Sidebar - No Hexes - NO Logo">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9CF315B-F711-C441-A590-AFFC1E90624F}"/>
              </a:ext>
            </a:extLst>
          </p:cNvPr>
          <p:cNvSpPr/>
          <p:nvPr userDrawn="1"/>
        </p:nvSpPr>
        <p:spPr>
          <a:xfrm>
            <a:off x="0" y="1028701"/>
            <a:ext cx="12192000" cy="274320"/>
          </a:xfrm>
          <a:prstGeom prst="rect">
            <a:avLst/>
          </a:prstGeom>
          <a:gradFill flip="none" rotWithShape="1">
            <a:gsLst>
              <a:gs pos="0">
                <a:schemeClr val="accent3">
                  <a:lumMod val="50000"/>
                </a:schemeClr>
              </a:gs>
              <a:gs pos="50000">
                <a:schemeClr val="accent3">
                  <a:lumMod val="75000"/>
                </a:schemeClr>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154AF6DE-DF17-C643-9F51-A84654683593}"/>
              </a:ext>
            </a:extLst>
          </p:cNvPr>
          <p:cNvPicPr>
            <a:picLocks noChangeAspect="1"/>
          </p:cNvPicPr>
          <p:nvPr userDrawn="1"/>
        </p:nvPicPr>
        <p:blipFill rotWithShape="1">
          <a:blip r:embed="rId2"/>
          <a:srcRect t="19354"/>
          <a:stretch/>
        </p:blipFill>
        <p:spPr>
          <a:xfrm>
            <a:off x="8759952" y="0"/>
            <a:ext cx="3319272" cy="6583680"/>
          </a:xfrm>
          <a:prstGeom prst="rect">
            <a:avLst/>
          </a:prstGeom>
        </p:spPr>
      </p:pic>
      <p:sp>
        <p:nvSpPr>
          <p:cNvPr id="16" name="Text Placeholder 4">
            <a:extLst>
              <a:ext uri="{FF2B5EF4-FFF2-40B4-BE49-F238E27FC236}">
                <a16:creationId xmlns:a16="http://schemas.microsoft.com/office/drawing/2014/main" id="{80E8B7FA-0B20-894C-BFD3-50862F2F0775}"/>
              </a:ext>
            </a:extLst>
          </p:cNvPr>
          <p:cNvSpPr>
            <a:spLocks noGrp="1"/>
          </p:cNvSpPr>
          <p:nvPr>
            <p:ph type="body" sz="quarter" idx="14"/>
          </p:nvPr>
        </p:nvSpPr>
        <p:spPr>
          <a:xfrm>
            <a:off x="228600" y="1033271"/>
            <a:ext cx="8302752" cy="274320"/>
          </a:xfrm>
          <a:noFill/>
        </p:spPr>
        <p:txBody>
          <a:bodyPr lIns="0" tIns="27432" anchor="ctr">
            <a:noAutofit/>
          </a:bodyPr>
          <a:lstStyle>
            <a:lvl1pPr marL="0" indent="0">
              <a:buNone/>
              <a:defRPr sz="1600" cap="all" baseline="0">
                <a:solidFill>
                  <a:schemeClr val="bg1"/>
                </a:solidFill>
              </a:defRPr>
            </a:lvl1pPr>
          </a:lstStyle>
          <a:p>
            <a:pPr lvl="0"/>
            <a:endParaRPr lang="en-US" dirty="0"/>
          </a:p>
        </p:txBody>
      </p:sp>
      <p:sp>
        <p:nvSpPr>
          <p:cNvPr id="7" name="Title 6">
            <a:extLst>
              <a:ext uri="{FF2B5EF4-FFF2-40B4-BE49-F238E27FC236}">
                <a16:creationId xmlns:a16="http://schemas.microsoft.com/office/drawing/2014/main" id="{B3F9CB25-AC12-4A43-B6B6-1B2000ACCAD4}"/>
              </a:ext>
            </a:extLst>
          </p:cNvPr>
          <p:cNvSpPr>
            <a:spLocks noGrp="1"/>
          </p:cNvSpPr>
          <p:nvPr>
            <p:ph type="title"/>
          </p:nvPr>
        </p:nvSpPr>
        <p:spPr>
          <a:xfrm>
            <a:off x="228600" y="0"/>
            <a:ext cx="8302752" cy="1033271"/>
          </a:xfrm>
        </p:spPr>
        <p:txBody>
          <a:bodyPr>
            <a:noAutofit/>
          </a:bodyPr>
          <a:lstStyle/>
          <a:p>
            <a:r>
              <a:rPr lang="en-US" dirty="0"/>
              <a:t>Click to edit Master title style</a:t>
            </a:r>
          </a:p>
        </p:txBody>
      </p:sp>
      <p:sp>
        <p:nvSpPr>
          <p:cNvPr id="8" name="Date Placeholder 7">
            <a:extLst>
              <a:ext uri="{FF2B5EF4-FFF2-40B4-BE49-F238E27FC236}">
                <a16:creationId xmlns:a16="http://schemas.microsoft.com/office/drawing/2014/main" id="{2F598672-AA95-934E-811A-9D05A85F43CC}"/>
              </a:ext>
            </a:extLst>
          </p:cNvPr>
          <p:cNvSpPr>
            <a:spLocks noGrp="1"/>
          </p:cNvSpPr>
          <p:nvPr>
            <p:ph type="dt" sz="half" idx="10"/>
          </p:nvPr>
        </p:nvSpPr>
        <p:spPr/>
        <p:txBody>
          <a:bodyPr/>
          <a:lstStyle/>
          <a:p>
            <a:r>
              <a:rPr lang="en-US"/>
              <a:t>OCTOBER 2018</a:t>
            </a:r>
            <a:endParaRPr lang="en-US" dirty="0"/>
          </a:p>
        </p:txBody>
      </p:sp>
      <p:sp>
        <p:nvSpPr>
          <p:cNvPr id="9" name="Footer Placeholder 8">
            <a:extLst>
              <a:ext uri="{FF2B5EF4-FFF2-40B4-BE49-F238E27FC236}">
                <a16:creationId xmlns:a16="http://schemas.microsoft.com/office/drawing/2014/main" id="{05DC6D38-0A01-F642-B69D-1CE41160BE26}"/>
              </a:ext>
            </a:extLst>
          </p:cNvPr>
          <p:cNvSpPr>
            <a:spLocks noGrp="1"/>
          </p:cNvSpPr>
          <p:nvPr>
            <p:ph type="ftr" sz="quarter" idx="11"/>
          </p:nvPr>
        </p:nvSpPr>
        <p:spPr/>
        <p:txBody>
          <a:bodyPr/>
          <a:lstStyle/>
          <a:p>
            <a:r>
              <a:rPr lang="en-US"/>
              <a:t>ADVANCING INNOVATIVE THERAPIES FOR NEUROLOGICAL DISEASES</a:t>
            </a:r>
            <a:endParaRPr lang="en-US" dirty="0"/>
          </a:p>
        </p:txBody>
      </p:sp>
      <p:sp>
        <p:nvSpPr>
          <p:cNvPr id="10" name="Slide Number Placeholder 9">
            <a:extLst>
              <a:ext uri="{FF2B5EF4-FFF2-40B4-BE49-F238E27FC236}">
                <a16:creationId xmlns:a16="http://schemas.microsoft.com/office/drawing/2014/main" id="{464F391B-80BB-5A4F-BDA0-EA461BEC9C00}"/>
              </a:ext>
            </a:extLst>
          </p:cNvPr>
          <p:cNvSpPr>
            <a:spLocks noGrp="1"/>
          </p:cNvSpPr>
          <p:nvPr>
            <p:ph type="sldNum" sz="quarter" idx="12"/>
          </p:nvPr>
        </p:nvSpPr>
        <p:spPr/>
        <p:txBody>
          <a:bodyPr/>
          <a:lstStyle/>
          <a:p>
            <a:fld id="{645E0EEC-E83C-0A4C-86AF-39D316145CD3}" type="slidenum">
              <a:rPr lang="en-US" smtClean="0"/>
              <a:pPr/>
              <a:t>‹#›</a:t>
            </a:fld>
            <a:endParaRPr lang="en-US" dirty="0"/>
          </a:p>
        </p:txBody>
      </p:sp>
      <p:sp>
        <p:nvSpPr>
          <p:cNvPr id="11" name="Text Placeholder 2">
            <a:extLst>
              <a:ext uri="{FF2B5EF4-FFF2-40B4-BE49-F238E27FC236}">
                <a16:creationId xmlns:a16="http://schemas.microsoft.com/office/drawing/2014/main" id="{2F3A1677-D5FD-6F4F-982B-D234B3676989}"/>
              </a:ext>
            </a:extLst>
          </p:cNvPr>
          <p:cNvSpPr>
            <a:spLocks noGrp="1"/>
          </p:cNvSpPr>
          <p:nvPr>
            <p:ph type="body" idx="1"/>
          </p:nvPr>
        </p:nvSpPr>
        <p:spPr>
          <a:xfrm>
            <a:off x="228600" y="1481326"/>
            <a:ext cx="8302752" cy="4919473"/>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a:extLst>
              <a:ext uri="{FF2B5EF4-FFF2-40B4-BE49-F238E27FC236}">
                <a16:creationId xmlns:a16="http://schemas.microsoft.com/office/drawing/2014/main" id="{1F11D151-1B4E-BF47-A90B-30953AB93023}"/>
              </a:ext>
            </a:extLst>
          </p:cNvPr>
          <p:cNvSpPr>
            <a:spLocks noGrp="1"/>
          </p:cNvSpPr>
          <p:nvPr>
            <p:ph type="body" sz="quarter" idx="13"/>
          </p:nvPr>
        </p:nvSpPr>
        <p:spPr>
          <a:xfrm>
            <a:off x="8988552" y="462011"/>
            <a:ext cx="2862072" cy="5938788"/>
          </a:xfrm>
        </p:spPr>
        <p:txBody>
          <a:bodyPr anchor="ctr">
            <a:noAutofit/>
          </a:bodyPr>
          <a:lstStyle>
            <a:lvl1pPr marL="6350" indent="0" algn="ctr">
              <a:buClr>
                <a:schemeClr val="tx1">
                  <a:lumMod val="65000"/>
                  <a:lumOff val="35000"/>
                </a:schemeClr>
              </a:buClr>
              <a:buNone/>
              <a:tabLst/>
              <a:defRPr sz="2800">
                <a:solidFill>
                  <a:schemeClr val="bg1"/>
                </a:solidFill>
              </a:defRPr>
            </a:lvl1pPr>
            <a:lvl2pPr marL="6350" indent="0" algn="ctr">
              <a:buClr>
                <a:schemeClr val="tx1">
                  <a:lumMod val="65000"/>
                  <a:lumOff val="35000"/>
                </a:schemeClr>
              </a:buClr>
              <a:buNone/>
              <a:tabLst/>
              <a:defRPr sz="2400"/>
            </a:lvl2pPr>
            <a:lvl3pPr marL="6350" indent="0" algn="ctr">
              <a:buClr>
                <a:schemeClr val="tx1">
                  <a:lumMod val="65000"/>
                  <a:lumOff val="35000"/>
                </a:schemeClr>
              </a:buClr>
              <a:buNone/>
              <a:tabLst/>
              <a:defRPr sz="2400"/>
            </a:lvl3pPr>
            <a:lvl4pPr marL="6350" indent="0" algn="ctr">
              <a:buClr>
                <a:schemeClr val="tx1">
                  <a:lumMod val="65000"/>
                  <a:lumOff val="35000"/>
                </a:schemeClr>
              </a:buClr>
              <a:buNone/>
              <a:tabLst/>
              <a:defRPr sz="2400"/>
            </a:lvl4pPr>
            <a:lvl5pPr marL="6350" indent="0" algn="ctr">
              <a:buClr>
                <a:schemeClr val="tx1">
                  <a:lumMod val="65000"/>
                  <a:lumOff val="35000"/>
                </a:schemeClr>
              </a:buClr>
              <a:buNone/>
              <a:tabLst/>
              <a:defRPr sz="2400"/>
            </a:lvl5pPr>
          </a:lstStyle>
          <a:p>
            <a:pPr lvl="0"/>
            <a:r>
              <a:rPr lang="en-US" dirty="0"/>
              <a:t>Edit Master text styles</a:t>
            </a:r>
          </a:p>
        </p:txBody>
      </p:sp>
    </p:spTree>
    <p:extLst>
      <p:ext uri="{BB962C8B-B14F-4D97-AF65-F5344CB8AC3E}">
        <p14:creationId xmlns:p14="http://schemas.microsoft.com/office/powerpoint/2010/main" val="3728355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MPO: Title Only - L/R Hexes - Logo RIGH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0DC9B77-71AC-F94F-9026-CD5ADE246C28}"/>
              </a:ext>
            </a:extLst>
          </p:cNvPr>
          <p:cNvPicPr>
            <a:picLocks noChangeAspect="1"/>
          </p:cNvPicPr>
          <p:nvPr userDrawn="1"/>
        </p:nvPicPr>
        <p:blipFill rotWithShape="1">
          <a:blip r:embed="rId2">
            <a:alphaModFix amt="15000"/>
          </a:blip>
          <a:srcRect l="2002" t="7194"/>
          <a:stretch/>
        </p:blipFill>
        <p:spPr>
          <a:xfrm rot="10800000" flipV="1">
            <a:off x="10407805" y="0"/>
            <a:ext cx="1784195" cy="1695188"/>
          </a:xfrm>
          <a:prstGeom prst="rect">
            <a:avLst/>
          </a:prstGeom>
        </p:spPr>
      </p:pic>
      <p:sp>
        <p:nvSpPr>
          <p:cNvPr id="16" name="Rectangle 15">
            <a:extLst>
              <a:ext uri="{FF2B5EF4-FFF2-40B4-BE49-F238E27FC236}">
                <a16:creationId xmlns:a16="http://schemas.microsoft.com/office/drawing/2014/main" id="{432825BE-7E36-B848-A2DC-E59549508050}"/>
              </a:ext>
            </a:extLst>
          </p:cNvPr>
          <p:cNvSpPr/>
          <p:nvPr userDrawn="1"/>
        </p:nvSpPr>
        <p:spPr>
          <a:xfrm>
            <a:off x="0" y="1028701"/>
            <a:ext cx="12192000" cy="274320"/>
          </a:xfrm>
          <a:prstGeom prst="rect">
            <a:avLst/>
          </a:prstGeom>
          <a:gradFill flip="none" rotWithShape="1">
            <a:gsLst>
              <a:gs pos="0">
                <a:schemeClr val="accent3">
                  <a:lumMod val="50000"/>
                </a:schemeClr>
              </a:gs>
              <a:gs pos="50000">
                <a:schemeClr val="accent3">
                  <a:lumMod val="75000"/>
                </a:schemeClr>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4">
            <a:extLst>
              <a:ext uri="{FF2B5EF4-FFF2-40B4-BE49-F238E27FC236}">
                <a16:creationId xmlns:a16="http://schemas.microsoft.com/office/drawing/2014/main" id="{E74B4E7A-F4A1-F84F-9345-BB068B55CF9A}"/>
              </a:ext>
            </a:extLst>
          </p:cNvPr>
          <p:cNvSpPr>
            <a:spLocks noGrp="1"/>
          </p:cNvSpPr>
          <p:nvPr>
            <p:ph type="body" sz="quarter" idx="13"/>
          </p:nvPr>
        </p:nvSpPr>
        <p:spPr>
          <a:xfrm>
            <a:off x="228600" y="1033271"/>
            <a:ext cx="11731752" cy="274320"/>
          </a:xfrm>
          <a:noFill/>
        </p:spPr>
        <p:txBody>
          <a:bodyPr lIns="0" tIns="27432" anchor="ctr">
            <a:noAutofit/>
          </a:bodyPr>
          <a:lstStyle>
            <a:lvl1pPr marL="0" indent="0">
              <a:buNone/>
              <a:defRPr sz="1600" cap="all" baseline="0">
                <a:solidFill>
                  <a:schemeClr val="bg1"/>
                </a:solidFill>
              </a:defRPr>
            </a:lvl1pPr>
          </a:lstStyle>
          <a:p>
            <a:pPr lvl="0"/>
            <a:endParaRPr lang="en-US" dirty="0"/>
          </a:p>
        </p:txBody>
      </p:sp>
      <p:sp>
        <p:nvSpPr>
          <p:cNvPr id="8" name="Date Placeholder 7">
            <a:extLst>
              <a:ext uri="{FF2B5EF4-FFF2-40B4-BE49-F238E27FC236}">
                <a16:creationId xmlns:a16="http://schemas.microsoft.com/office/drawing/2014/main" id="{2F598672-AA95-934E-811A-9D05A85F43CC}"/>
              </a:ext>
            </a:extLst>
          </p:cNvPr>
          <p:cNvSpPr>
            <a:spLocks noGrp="1"/>
          </p:cNvSpPr>
          <p:nvPr>
            <p:ph type="dt" sz="half" idx="10"/>
          </p:nvPr>
        </p:nvSpPr>
        <p:spPr/>
        <p:txBody>
          <a:bodyPr/>
          <a:lstStyle/>
          <a:p>
            <a:r>
              <a:rPr lang="en-US"/>
              <a:t>OCTOBER 2018</a:t>
            </a:r>
            <a:endParaRPr lang="en-US" dirty="0"/>
          </a:p>
        </p:txBody>
      </p:sp>
      <p:sp>
        <p:nvSpPr>
          <p:cNvPr id="9" name="Footer Placeholder 8">
            <a:extLst>
              <a:ext uri="{FF2B5EF4-FFF2-40B4-BE49-F238E27FC236}">
                <a16:creationId xmlns:a16="http://schemas.microsoft.com/office/drawing/2014/main" id="{05DC6D38-0A01-F642-B69D-1CE41160BE26}"/>
              </a:ext>
            </a:extLst>
          </p:cNvPr>
          <p:cNvSpPr>
            <a:spLocks noGrp="1"/>
          </p:cNvSpPr>
          <p:nvPr>
            <p:ph type="ftr" sz="quarter" idx="11"/>
          </p:nvPr>
        </p:nvSpPr>
        <p:spPr/>
        <p:txBody>
          <a:bodyPr/>
          <a:lstStyle/>
          <a:p>
            <a:r>
              <a:rPr lang="en-US"/>
              <a:t>ADVANCING INNOVATIVE THERAPIES FOR NEUROLOGICAL DISEASES</a:t>
            </a:r>
            <a:endParaRPr lang="en-US" dirty="0"/>
          </a:p>
        </p:txBody>
      </p:sp>
      <p:sp>
        <p:nvSpPr>
          <p:cNvPr id="10" name="Slide Number Placeholder 9">
            <a:extLst>
              <a:ext uri="{FF2B5EF4-FFF2-40B4-BE49-F238E27FC236}">
                <a16:creationId xmlns:a16="http://schemas.microsoft.com/office/drawing/2014/main" id="{464F391B-80BB-5A4F-BDA0-EA461BEC9C00}"/>
              </a:ext>
            </a:extLst>
          </p:cNvPr>
          <p:cNvSpPr>
            <a:spLocks noGrp="1"/>
          </p:cNvSpPr>
          <p:nvPr>
            <p:ph type="sldNum" sz="quarter" idx="12"/>
          </p:nvPr>
        </p:nvSpPr>
        <p:spPr/>
        <p:txBody>
          <a:bodyPr/>
          <a:lstStyle/>
          <a:p>
            <a:fld id="{645E0EEC-E83C-0A4C-86AF-39D316145CD3}" type="slidenum">
              <a:rPr lang="en-US" smtClean="0"/>
              <a:pPr/>
              <a:t>‹#›</a:t>
            </a:fld>
            <a:endParaRPr lang="en-US" dirty="0"/>
          </a:p>
        </p:txBody>
      </p:sp>
      <p:sp>
        <p:nvSpPr>
          <p:cNvPr id="2" name="Title 1">
            <a:extLst>
              <a:ext uri="{FF2B5EF4-FFF2-40B4-BE49-F238E27FC236}">
                <a16:creationId xmlns:a16="http://schemas.microsoft.com/office/drawing/2014/main" id="{C1ECEA9B-CD5A-284A-AAD3-697A99B613FC}"/>
              </a:ext>
            </a:extLst>
          </p:cNvPr>
          <p:cNvSpPr>
            <a:spLocks noGrp="1"/>
          </p:cNvSpPr>
          <p:nvPr>
            <p:ph type="title"/>
          </p:nvPr>
        </p:nvSpPr>
        <p:spPr>
          <a:xfrm>
            <a:off x="228600" y="0"/>
            <a:ext cx="11963400" cy="1033271"/>
          </a:xfrm>
        </p:spPr>
        <p:txBody>
          <a:bodyPr/>
          <a:lstStyle/>
          <a:p>
            <a:r>
              <a:rPr lang="en-US"/>
              <a:t>Click to edit Master title style</a:t>
            </a:r>
          </a:p>
        </p:txBody>
      </p:sp>
      <p:pic>
        <p:nvPicPr>
          <p:cNvPr id="11" name="Picture 10">
            <a:extLst>
              <a:ext uri="{FF2B5EF4-FFF2-40B4-BE49-F238E27FC236}">
                <a16:creationId xmlns:a16="http://schemas.microsoft.com/office/drawing/2014/main" id="{BB7429B2-D223-E547-B4A5-9A027E7F2177}"/>
              </a:ext>
            </a:extLst>
          </p:cNvPr>
          <p:cNvPicPr>
            <a:picLocks noChangeAspect="1"/>
          </p:cNvPicPr>
          <p:nvPr userDrawn="1"/>
        </p:nvPicPr>
        <p:blipFill>
          <a:blip r:embed="rId3"/>
          <a:stretch>
            <a:fillRect/>
          </a:stretch>
        </p:blipFill>
        <p:spPr>
          <a:xfrm>
            <a:off x="10771632" y="5915569"/>
            <a:ext cx="1188720" cy="596422"/>
          </a:xfrm>
          <a:prstGeom prst="rect">
            <a:avLst/>
          </a:prstGeom>
        </p:spPr>
      </p:pic>
      <p:pic>
        <p:nvPicPr>
          <p:cNvPr id="12" name="Picture 11">
            <a:extLst>
              <a:ext uri="{FF2B5EF4-FFF2-40B4-BE49-F238E27FC236}">
                <a16:creationId xmlns:a16="http://schemas.microsoft.com/office/drawing/2014/main" id="{B5B74266-6E8A-1344-B235-29B4A72B0C30}"/>
              </a:ext>
            </a:extLst>
          </p:cNvPr>
          <p:cNvPicPr>
            <a:picLocks noChangeAspect="1"/>
          </p:cNvPicPr>
          <p:nvPr userDrawn="1"/>
        </p:nvPicPr>
        <p:blipFill rotWithShape="1">
          <a:blip r:embed="rId2">
            <a:alphaModFix amt="15000"/>
          </a:blip>
          <a:srcRect l="2002" t="7194"/>
          <a:stretch/>
        </p:blipFill>
        <p:spPr>
          <a:xfrm rot="10800000" flipH="1">
            <a:off x="0" y="4888490"/>
            <a:ext cx="1784195" cy="1695188"/>
          </a:xfrm>
          <a:prstGeom prst="rect">
            <a:avLst/>
          </a:prstGeom>
        </p:spPr>
      </p:pic>
    </p:spTree>
    <p:extLst>
      <p:ext uri="{BB962C8B-B14F-4D97-AF65-F5344CB8AC3E}">
        <p14:creationId xmlns:p14="http://schemas.microsoft.com/office/powerpoint/2010/main" val="4094331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MPO: Title Only - R Hexes - Logo RIGH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0DC9B77-71AC-F94F-9026-CD5ADE246C28}"/>
              </a:ext>
            </a:extLst>
          </p:cNvPr>
          <p:cNvPicPr>
            <a:picLocks noChangeAspect="1"/>
          </p:cNvPicPr>
          <p:nvPr userDrawn="1"/>
        </p:nvPicPr>
        <p:blipFill rotWithShape="1">
          <a:blip r:embed="rId2">
            <a:alphaModFix amt="15000"/>
          </a:blip>
          <a:srcRect l="2002" t="7194"/>
          <a:stretch/>
        </p:blipFill>
        <p:spPr>
          <a:xfrm rot="10800000" flipV="1">
            <a:off x="10407805" y="0"/>
            <a:ext cx="1784195" cy="1695188"/>
          </a:xfrm>
          <a:prstGeom prst="rect">
            <a:avLst/>
          </a:prstGeom>
        </p:spPr>
      </p:pic>
      <p:sp>
        <p:nvSpPr>
          <p:cNvPr id="12" name="Rectangle 11">
            <a:extLst>
              <a:ext uri="{FF2B5EF4-FFF2-40B4-BE49-F238E27FC236}">
                <a16:creationId xmlns:a16="http://schemas.microsoft.com/office/drawing/2014/main" id="{78BF5B6C-2D25-C14F-9F85-1D56757C193A}"/>
              </a:ext>
            </a:extLst>
          </p:cNvPr>
          <p:cNvSpPr/>
          <p:nvPr userDrawn="1"/>
        </p:nvSpPr>
        <p:spPr>
          <a:xfrm>
            <a:off x="0" y="1028701"/>
            <a:ext cx="12192000" cy="274320"/>
          </a:xfrm>
          <a:prstGeom prst="rect">
            <a:avLst/>
          </a:prstGeom>
          <a:gradFill flip="none" rotWithShape="1">
            <a:gsLst>
              <a:gs pos="0">
                <a:schemeClr val="accent3">
                  <a:lumMod val="50000"/>
                </a:schemeClr>
              </a:gs>
              <a:gs pos="50000">
                <a:schemeClr val="accent3">
                  <a:lumMod val="75000"/>
                </a:schemeClr>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4">
            <a:extLst>
              <a:ext uri="{FF2B5EF4-FFF2-40B4-BE49-F238E27FC236}">
                <a16:creationId xmlns:a16="http://schemas.microsoft.com/office/drawing/2014/main" id="{E74B4E7A-F4A1-F84F-9345-BB068B55CF9A}"/>
              </a:ext>
            </a:extLst>
          </p:cNvPr>
          <p:cNvSpPr>
            <a:spLocks noGrp="1"/>
          </p:cNvSpPr>
          <p:nvPr>
            <p:ph type="body" sz="quarter" idx="13"/>
          </p:nvPr>
        </p:nvSpPr>
        <p:spPr>
          <a:xfrm>
            <a:off x="228600" y="1033271"/>
            <a:ext cx="11731752" cy="274320"/>
          </a:xfrm>
          <a:noFill/>
        </p:spPr>
        <p:txBody>
          <a:bodyPr lIns="0" tIns="27432" anchor="ctr">
            <a:noAutofit/>
          </a:bodyPr>
          <a:lstStyle>
            <a:lvl1pPr marL="0" indent="0">
              <a:buNone/>
              <a:defRPr sz="1600" cap="all" baseline="0">
                <a:solidFill>
                  <a:schemeClr val="bg1"/>
                </a:solidFill>
              </a:defRPr>
            </a:lvl1pPr>
          </a:lstStyle>
          <a:p>
            <a:pPr lvl="0"/>
            <a:endParaRPr lang="en-US" dirty="0"/>
          </a:p>
        </p:txBody>
      </p:sp>
      <p:sp>
        <p:nvSpPr>
          <p:cNvPr id="8" name="Date Placeholder 7">
            <a:extLst>
              <a:ext uri="{FF2B5EF4-FFF2-40B4-BE49-F238E27FC236}">
                <a16:creationId xmlns:a16="http://schemas.microsoft.com/office/drawing/2014/main" id="{2F598672-AA95-934E-811A-9D05A85F43CC}"/>
              </a:ext>
            </a:extLst>
          </p:cNvPr>
          <p:cNvSpPr>
            <a:spLocks noGrp="1"/>
          </p:cNvSpPr>
          <p:nvPr>
            <p:ph type="dt" sz="half" idx="10"/>
          </p:nvPr>
        </p:nvSpPr>
        <p:spPr/>
        <p:txBody>
          <a:bodyPr/>
          <a:lstStyle/>
          <a:p>
            <a:r>
              <a:rPr lang="en-US"/>
              <a:t>OCTOBER 2018</a:t>
            </a:r>
            <a:endParaRPr lang="en-US" dirty="0"/>
          </a:p>
        </p:txBody>
      </p:sp>
      <p:sp>
        <p:nvSpPr>
          <p:cNvPr id="9" name="Footer Placeholder 8">
            <a:extLst>
              <a:ext uri="{FF2B5EF4-FFF2-40B4-BE49-F238E27FC236}">
                <a16:creationId xmlns:a16="http://schemas.microsoft.com/office/drawing/2014/main" id="{05DC6D38-0A01-F642-B69D-1CE41160BE26}"/>
              </a:ext>
            </a:extLst>
          </p:cNvPr>
          <p:cNvSpPr>
            <a:spLocks noGrp="1"/>
          </p:cNvSpPr>
          <p:nvPr>
            <p:ph type="ftr" sz="quarter" idx="11"/>
          </p:nvPr>
        </p:nvSpPr>
        <p:spPr/>
        <p:txBody>
          <a:bodyPr/>
          <a:lstStyle/>
          <a:p>
            <a:r>
              <a:rPr lang="en-US"/>
              <a:t>ADVANCING INNOVATIVE THERAPIES FOR NEUROLOGICAL DISEASES</a:t>
            </a:r>
            <a:endParaRPr lang="en-US" dirty="0"/>
          </a:p>
        </p:txBody>
      </p:sp>
      <p:sp>
        <p:nvSpPr>
          <p:cNvPr id="10" name="Slide Number Placeholder 9">
            <a:extLst>
              <a:ext uri="{FF2B5EF4-FFF2-40B4-BE49-F238E27FC236}">
                <a16:creationId xmlns:a16="http://schemas.microsoft.com/office/drawing/2014/main" id="{464F391B-80BB-5A4F-BDA0-EA461BEC9C00}"/>
              </a:ext>
            </a:extLst>
          </p:cNvPr>
          <p:cNvSpPr>
            <a:spLocks noGrp="1"/>
          </p:cNvSpPr>
          <p:nvPr>
            <p:ph type="sldNum" sz="quarter" idx="12"/>
          </p:nvPr>
        </p:nvSpPr>
        <p:spPr/>
        <p:txBody>
          <a:bodyPr/>
          <a:lstStyle/>
          <a:p>
            <a:fld id="{645E0EEC-E83C-0A4C-86AF-39D316145CD3}" type="slidenum">
              <a:rPr lang="en-US" smtClean="0"/>
              <a:pPr/>
              <a:t>‹#›</a:t>
            </a:fld>
            <a:endParaRPr lang="en-US" dirty="0"/>
          </a:p>
        </p:txBody>
      </p:sp>
      <p:sp>
        <p:nvSpPr>
          <p:cNvPr id="2" name="Title 1">
            <a:extLst>
              <a:ext uri="{FF2B5EF4-FFF2-40B4-BE49-F238E27FC236}">
                <a16:creationId xmlns:a16="http://schemas.microsoft.com/office/drawing/2014/main" id="{C1ECEA9B-CD5A-284A-AAD3-697A99B613FC}"/>
              </a:ext>
            </a:extLst>
          </p:cNvPr>
          <p:cNvSpPr>
            <a:spLocks noGrp="1"/>
          </p:cNvSpPr>
          <p:nvPr>
            <p:ph type="title"/>
          </p:nvPr>
        </p:nvSpPr>
        <p:spPr>
          <a:xfrm>
            <a:off x="228600" y="0"/>
            <a:ext cx="11963400" cy="1033271"/>
          </a:xfrm>
        </p:spPr>
        <p:txBody>
          <a:bodyPr/>
          <a:lstStyle/>
          <a:p>
            <a:r>
              <a:rPr lang="en-US"/>
              <a:t>Click to edit Master title style</a:t>
            </a:r>
          </a:p>
        </p:txBody>
      </p:sp>
      <p:pic>
        <p:nvPicPr>
          <p:cNvPr id="11" name="Picture 10">
            <a:extLst>
              <a:ext uri="{FF2B5EF4-FFF2-40B4-BE49-F238E27FC236}">
                <a16:creationId xmlns:a16="http://schemas.microsoft.com/office/drawing/2014/main" id="{BB7429B2-D223-E547-B4A5-9A027E7F2177}"/>
              </a:ext>
            </a:extLst>
          </p:cNvPr>
          <p:cNvPicPr>
            <a:picLocks noChangeAspect="1"/>
          </p:cNvPicPr>
          <p:nvPr userDrawn="1"/>
        </p:nvPicPr>
        <p:blipFill>
          <a:blip r:embed="rId3"/>
          <a:stretch>
            <a:fillRect/>
          </a:stretch>
        </p:blipFill>
        <p:spPr>
          <a:xfrm>
            <a:off x="10771632" y="5915569"/>
            <a:ext cx="1188720" cy="596422"/>
          </a:xfrm>
          <a:prstGeom prst="rect">
            <a:avLst/>
          </a:prstGeom>
        </p:spPr>
      </p:pic>
    </p:spTree>
    <p:extLst>
      <p:ext uri="{BB962C8B-B14F-4D97-AF65-F5344CB8AC3E}">
        <p14:creationId xmlns:p14="http://schemas.microsoft.com/office/powerpoint/2010/main" val="868264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MPO: Title Only - R Hexes - Logo LEF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3F23CF5-938B-4943-AACB-BCF0D774A177}"/>
              </a:ext>
            </a:extLst>
          </p:cNvPr>
          <p:cNvPicPr>
            <a:picLocks noChangeAspect="1"/>
          </p:cNvPicPr>
          <p:nvPr userDrawn="1"/>
        </p:nvPicPr>
        <p:blipFill rotWithShape="1">
          <a:blip r:embed="rId2">
            <a:alphaModFix amt="15000"/>
          </a:blip>
          <a:srcRect l="2002" t="7194"/>
          <a:stretch/>
        </p:blipFill>
        <p:spPr>
          <a:xfrm rot="10800000" flipV="1">
            <a:off x="10407805" y="0"/>
            <a:ext cx="1784195" cy="1695188"/>
          </a:xfrm>
          <a:prstGeom prst="rect">
            <a:avLst/>
          </a:prstGeom>
        </p:spPr>
      </p:pic>
      <p:sp>
        <p:nvSpPr>
          <p:cNvPr id="12" name="Rectangle 11">
            <a:extLst>
              <a:ext uri="{FF2B5EF4-FFF2-40B4-BE49-F238E27FC236}">
                <a16:creationId xmlns:a16="http://schemas.microsoft.com/office/drawing/2014/main" id="{ABE29E9A-AC4B-3C4D-8143-86C2FD110844}"/>
              </a:ext>
            </a:extLst>
          </p:cNvPr>
          <p:cNvSpPr/>
          <p:nvPr userDrawn="1"/>
        </p:nvSpPr>
        <p:spPr>
          <a:xfrm>
            <a:off x="0" y="1028701"/>
            <a:ext cx="12192000" cy="274320"/>
          </a:xfrm>
          <a:prstGeom prst="rect">
            <a:avLst/>
          </a:prstGeom>
          <a:gradFill flip="none" rotWithShape="1">
            <a:gsLst>
              <a:gs pos="0">
                <a:schemeClr val="accent3">
                  <a:lumMod val="50000"/>
                </a:schemeClr>
              </a:gs>
              <a:gs pos="50000">
                <a:schemeClr val="accent3">
                  <a:lumMod val="75000"/>
                </a:schemeClr>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4">
            <a:extLst>
              <a:ext uri="{FF2B5EF4-FFF2-40B4-BE49-F238E27FC236}">
                <a16:creationId xmlns:a16="http://schemas.microsoft.com/office/drawing/2014/main" id="{57C3E9DC-8D98-1540-845A-9BE6B426461A}"/>
              </a:ext>
            </a:extLst>
          </p:cNvPr>
          <p:cNvSpPr>
            <a:spLocks noGrp="1"/>
          </p:cNvSpPr>
          <p:nvPr>
            <p:ph type="body" sz="quarter" idx="13"/>
          </p:nvPr>
        </p:nvSpPr>
        <p:spPr>
          <a:xfrm>
            <a:off x="228600" y="1033271"/>
            <a:ext cx="11731752" cy="274320"/>
          </a:xfrm>
          <a:noFill/>
        </p:spPr>
        <p:txBody>
          <a:bodyPr lIns="0" tIns="27432" anchor="ctr">
            <a:noAutofit/>
          </a:bodyPr>
          <a:lstStyle>
            <a:lvl1pPr marL="0" indent="0">
              <a:buNone/>
              <a:defRPr sz="1600" cap="all" baseline="0">
                <a:solidFill>
                  <a:schemeClr val="bg1"/>
                </a:solidFill>
              </a:defRPr>
            </a:lvl1pPr>
          </a:lstStyle>
          <a:p>
            <a:pPr lvl="0"/>
            <a:endParaRPr lang="en-US" dirty="0"/>
          </a:p>
        </p:txBody>
      </p:sp>
      <p:sp>
        <p:nvSpPr>
          <p:cNvPr id="8" name="Date Placeholder 7">
            <a:extLst>
              <a:ext uri="{FF2B5EF4-FFF2-40B4-BE49-F238E27FC236}">
                <a16:creationId xmlns:a16="http://schemas.microsoft.com/office/drawing/2014/main" id="{2F598672-AA95-934E-811A-9D05A85F43CC}"/>
              </a:ext>
            </a:extLst>
          </p:cNvPr>
          <p:cNvSpPr>
            <a:spLocks noGrp="1"/>
          </p:cNvSpPr>
          <p:nvPr>
            <p:ph type="dt" sz="half" idx="10"/>
          </p:nvPr>
        </p:nvSpPr>
        <p:spPr/>
        <p:txBody>
          <a:bodyPr/>
          <a:lstStyle/>
          <a:p>
            <a:r>
              <a:rPr lang="en-US"/>
              <a:t>OCTOBER 2018</a:t>
            </a:r>
            <a:endParaRPr lang="en-US" dirty="0"/>
          </a:p>
        </p:txBody>
      </p:sp>
      <p:sp>
        <p:nvSpPr>
          <p:cNvPr id="9" name="Footer Placeholder 8">
            <a:extLst>
              <a:ext uri="{FF2B5EF4-FFF2-40B4-BE49-F238E27FC236}">
                <a16:creationId xmlns:a16="http://schemas.microsoft.com/office/drawing/2014/main" id="{05DC6D38-0A01-F642-B69D-1CE41160BE26}"/>
              </a:ext>
            </a:extLst>
          </p:cNvPr>
          <p:cNvSpPr>
            <a:spLocks noGrp="1"/>
          </p:cNvSpPr>
          <p:nvPr>
            <p:ph type="ftr" sz="quarter" idx="11"/>
          </p:nvPr>
        </p:nvSpPr>
        <p:spPr/>
        <p:txBody>
          <a:bodyPr/>
          <a:lstStyle/>
          <a:p>
            <a:r>
              <a:rPr lang="en-US"/>
              <a:t>ADVANCING INNOVATIVE THERAPIES FOR NEUROLOGICAL DISEASES</a:t>
            </a:r>
            <a:endParaRPr lang="en-US" dirty="0"/>
          </a:p>
        </p:txBody>
      </p:sp>
      <p:sp>
        <p:nvSpPr>
          <p:cNvPr id="10" name="Slide Number Placeholder 9">
            <a:extLst>
              <a:ext uri="{FF2B5EF4-FFF2-40B4-BE49-F238E27FC236}">
                <a16:creationId xmlns:a16="http://schemas.microsoft.com/office/drawing/2014/main" id="{464F391B-80BB-5A4F-BDA0-EA461BEC9C00}"/>
              </a:ext>
            </a:extLst>
          </p:cNvPr>
          <p:cNvSpPr>
            <a:spLocks noGrp="1"/>
          </p:cNvSpPr>
          <p:nvPr>
            <p:ph type="sldNum" sz="quarter" idx="12"/>
          </p:nvPr>
        </p:nvSpPr>
        <p:spPr/>
        <p:txBody>
          <a:bodyPr/>
          <a:lstStyle/>
          <a:p>
            <a:fld id="{645E0EEC-E83C-0A4C-86AF-39D316145CD3}" type="slidenum">
              <a:rPr lang="en-US" smtClean="0"/>
              <a:pPr/>
              <a:t>‹#›</a:t>
            </a:fld>
            <a:endParaRPr lang="en-US" dirty="0"/>
          </a:p>
        </p:txBody>
      </p:sp>
      <p:sp>
        <p:nvSpPr>
          <p:cNvPr id="2" name="Title 1">
            <a:extLst>
              <a:ext uri="{FF2B5EF4-FFF2-40B4-BE49-F238E27FC236}">
                <a16:creationId xmlns:a16="http://schemas.microsoft.com/office/drawing/2014/main" id="{2754AC6D-ECAA-4943-8139-D65CD205E92A}"/>
              </a:ext>
            </a:extLst>
          </p:cNvPr>
          <p:cNvSpPr>
            <a:spLocks noGrp="1"/>
          </p:cNvSpPr>
          <p:nvPr>
            <p:ph type="title"/>
          </p:nvPr>
        </p:nvSpPr>
        <p:spPr>
          <a:xfrm>
            <a:off x="228600" y="0"/>
            <a:ext cx="11963400" cy="1033271"/>
          </a:xfrm>
        </p:spPr>
        <p:txBody>
          <a:bodyPr/>
          <a:lstStyle/>
          <a:p>
            <a:r>
              <a:rPr lang="en-US"/>
              <a:t>Click to edit Master title style</a:t>
            </a:r>
          </a:p>
        </p:txBody>
      </p:sp>
      <p:pic>
        <p:nvPicPr>
          <p:cNvPr id="11" name="Picture 10">
            <a:extLst>
              <a:ext uri="{FF2B5EF4-FFF2-40B4-BE49-F238E27FC236}">
                <a16:creationId xmlns:a16="http://schemas.microsoft.com/office/drawing/2014/main" id="{95BA5740-17C4-1E46-A2D3-9991B542CDC2}"/>
              </a:ext>
            </a:extLst>
          </p:cNvPr>
          <p:cNvPicPr>
            <a:picLocks noChangeAspect="1"/>
          </p:cNvPicPr>
          <p:nvPr userDrawn="1"/>
        </p:nvPicPr>
        <p:blipFill>
          <a:blip r:embed="rId3"/>
          <a:stretch>
            <a:fillRect/>
          </a:stretch>
        </p:blipFill>
        <p:spPr>
          <a:xfrm>
            <a:off x="228600" y="5915569"/>
            <a:ext cx="1188720" cy="596422"/>
          </a:xfrm>
          <a:prstGeom prst="rect">
            <a:avLst/>
          </a:prstGeom>
        </p:spPr>
      </p:pic>
    </p:spTree>
    <p:extLst>
      <p:ext uri="{BB962C8B-B14F-4D97-AF65-F5344CB8AC3E}">
        <p14:creationId xmlns:p14="http://schemas.microsoft.com/office/powerpoint/2010/main" val="338515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MPO: Title Only - R Hexes - NO Logo">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3F23CF5-938B-4943-AACB-BCF0D774A177}"/>
              </a:ext>
            </a:extLst>
          </p:cNvPr>
          <p:cNvPicPr>
            <a:picLocks noChangeAspect="1"/>
          </p:cNvPicPr>
          <p:nvPr userDrawn="1"/>
        </p:nvPicPr>
        <p:blipFill rotWithShape="1">
          <a:blip r:embed="rId2">
            <a:alphaModFix amt="15000"/>
          </a:blip>
          <a:srcRect l="2002" t="7194"/>
          <a:stretch/>
        </p:blipFill>
        <p:spPr>
          <a:xfrm rot="10800000" flipV="1">
            <a:off x="10407805" y="0"/>
            <a:ext cx="1784195" cy="1695188"/>
          </a:xfrm>
          <a:prstGeom prst="rect">
            <a:avLst/>
          </a:prstGeom>
        </p:spPr>
      </p:pic>
      <p:sp>
        <p:nvSpPr>
          <p:cNvPr id="12" name="Rectangle 11">
            <a:extLst>
              <a:ext uri="{FF2B5EF4-FFF2-40B4-BE49-F238E27FC236}">
                <a16:creationId xmlns:a16="http://schemas.microsoft.com/office/drawing/2014/main" id="{ABE29E9A-AC4B-3C4D-8143-86C2FD110844}"/>
              </a:ext>
            </a:extLst>
          </p:cNvPr>
          <p:cNvSpPr/>
          <p:nvPr userDrawn="1"/>
        </p:nvSpPr>
        <p:spPr>
          <a:xfrm>
            <a:off x="0" y="1028701"/>
            <a:ext cx="12192000" cy="274320"/>
          </a:xfrm>
          <a:prstGeom prst="rect">
            <a:avLst/>
          </a:prstGeom>
          <a:gradFill flip="none" rotWithShape="1">
            <a:gsLst>
              <a:gs pos="0">
                <a:schemeClr val="accent3">
                  <a:lumMod val="50000"/>
                </a:schemeClr>
              </a:gs>
              <a:gs pos="50000">
                <a:schemeClr val="accent3">
                  <a:lumMod val="75000"/>
                </a:schemeClr>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4">
            <a:extLst>
              <a:ext uri="{FF2B5EF4-FFF2-40B4-BE49-F238E27FC236}">
                <a16:creationId xmlns:a16="http://schemas.microsoft.com/office/drawing/2014/main" id="{57C3E9DC-8D98-1540-845A-9BE6B426461A}"/>
              </a:ext>
            </a:extLst>
          </p:cNvPr>
          <p:cNvSpPr>
            <a:spLocks noGrp="1"/>
          </p:cNvSpPr>
          <p:nvPr>
            <p:ph type="body" sz="quarter" idx="13"/>
          </p:nvPr>
        </p:nvSpPr>
        <p:spPr>
          <a:xfrm>
            <a:off x="228600" y="1033271"/>
            <a:ext cx="11731752" cy="274320"/>
          </a:xfrm>
          <a:noFill/>
        </p:spPr>
        <p:txBody>
          <a:bodyPr lIns="0" tIns="27432" anchor="ctr">
            <a:noAutofit/>
          </a:bodyPr>
          <a:lstStyle>
            <a:lvl1pPr marL="0" indent="0">
              <a:buNone/>
              <a:defRPr sz="1600" cap="all" baseline="0">
                <a:solidFill>
                  <a:schemeClr val="bg1"/>
                </a:solidFill>
              </a:defRPr>
            </a:lvl1pPr>
          </a:lstStyle>
          <a:p>
            <a:pPr lvl="0"/>
            <a:endParaRPr lang="en-US" dirty="0"/>
          </a:p>
        </p:txBody>
      </p:sp>
      <p:sp>
        <p:nvSpPr>
          <p:cNvPr id="8" name="Date Placeholder 7">
            <a:extLst>
              <a:ext uri="{FF2B5EF4-FFF2-40B4-BE49-F238E27FC236}">
                <a16:creationId xmlns:a16="http://schemas.microsoft.com/office/drawing/2014/main" id="{2F598672-AA95-934E-811A-9D05A85F43CC}"/>
              </a:ext>
            </a:extLst>
          </p:cNvPr>
          <p:cNvSpPr>
            <a:spLocks noGrp="1"/>
          </p:cNvSpPr>
          <p:nvPr>
            <p:ph type="dt" sz="half" idx="10"/>
          </p:nvPr>
        </p:nvSpPr>
        <p:spPr/>
        <p:txBody>
          <a:bodyPr/>
          <a:lstStyle/>
          <a:p>
            <a:r>
              <a:rPr lang="en-US"/>
              <a:t>OCTOBER 2018</a:t>
            </a:r>
            <a:endParaRPr lang="en-US" dirty="0"/>
          </a:p>
        </p:txBody>
      </p:sp>
      <p:sp>
        <p:nvSpPr>
          <p:cNvPr id="9" name="Footer Placeholder 8">
            <a:extLst>
              <a:ext uri="{FF2B5EF4-FFF2-40B4-BE49-F238E27FC236}">
                <a16:creationId xmlns:a16="http://schemas.microsoft.com/office/drawing/2014/main" id="{05DC6D38-0A01-F642-B69D-1CE41160BE26}"/>
              </a:ext>
            </a:extLst>
          </p:cNvPr>
          <p:cNvSpPr>
            <a:spLocks noGrp="1"/>
          </p:cNvSpPr>
          <p:nvPr>
            <p:ph type="ftr" sz="quarter" idx="11"/>
          </p:nvPr>
        </p:nvSpPr>
        <p:spPr/>
        <p:txBody>
          <a:bodyPr/>
          <a:lstStyle/>
          <a:p>
            <a:r>
              <a:rPr lang="en-US"/>
              <a:t>ADVANCING INNOVATIVE THERAPIES FOR NEUROLOGICAL DISEASES</a:t>
            </a:r>
            <a:endParaRPr lang="en-US" dirty="0"/>
          </a:p>
        </p:txBody>
      </p:sp>
      <p:sp>
        <p:nvSpPr>
          <p:cNvPr id="10" name="Slide Number Placeholder 9">
            <a:extLst>
              <a:ext uri="{FF2B5EF4-FFF2-40B4-BE49-F238E27FC236}">
                <a16:creationId xmlns:a16="http://schemas.microsoft.com/office/drawing/2014/main" id="{464F391B-80BB-5A4F-BDA0-EA461BEC9C00}"/>
              </a:ext>
            </a:extLst>
          </p:cNvPr>
          <p:cNvSpPr>
            <a:spLocks noGrp="1"/>
          </p:cNvSpPr>
          <p:nvPr>
            <p:ph type="sldNum" sz="quarter" idx="12"/>
          </p:nvPr>
        </p:nvSpPr>
        <p:spPr/>
        <p:txBody>
          <a:bodyPr/>
          <a:lstStyle/>
          <a:p>
            <a:fld id="{645E0EEC-E83C-0A4C-86AF-39D316145CD3}" type="slidenum">
              <a:rPr lang="en-US" smtClean="0"/>
              <a:pPr/>
              <a:t>‹#›</a:t>
            </a:fld>
            <a:endParaRPr lang="en-US" dirty="0"/>
          </a:p>
        </p:txBody>
      </p:sp>
      <p:sp>
        <p:nvSpPr>
          <p:cNvPr id="2" name="Title 1">
            <a:extLst>
              <a:ext uri="{FF2B5EF4-FFF2-40B4-BE49-F238E27FC236}">
                <a16:creationId xmlns:a16="http://schemas.microsoft.com/office/drawing/2014/main" id="{2754AC6D-ECAA-4943-8139-D65CD205E92A}"/>
              </a:ext>
            </a:extLst>
          </p:cNvPr>
          <p:cNvSpPr>
            <a:spLocks noGrp="1"/>
          </p:cNvSpPr>
          <p:nvPr>
            <p:ph type="title"/>
          </p:nvPr>
        </p:nvSpPr>
        <p:spPr>
          <a:xfrm>
            <a:off x="228600" y="0"/>
            <a:ext cx="11963400" cy="1033271"/>
          </a:xfrm>
        </p:spPr>
        <p:txBody>
          <a:bodyPr/>
          <a:lstStyle/>
          <a:p>
            <a:r>
              <a:rPr lang="en-US"/>
              <a:t>Click to edit Master title style</a:t>
            </a:r>
          </a:p>
        </p:txBody>
      </p:sp>
    </p:spTree>
    <p:extLst>
      <p:ext uri="{BB962C8B-B14F-4D97-AF65-F5344CB8AC3E}">
        <p14:creationId xmlns:p14="http://schemas.microsoft.com/office/powerpoint/2010/main" val="1672544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 Nurte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8F7C452-0BC8-624B-A830-C1348B04CF4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3049" y="-1"/>
            <a:ext cx="12195049" cy="6858000"/>
          </a:xfrm>
          <a:prstGeom prst="rect">
            <a:avLst/>
          </a:prstGeom>
        </p:spPr>
      </p:pic>
      <p:pic>
        <p:nvPicPr>
          <p:cNvPr id="11" name="Picture 10">
            <a:extLst>
              <a:ext uri="{FF2B5EF4-FFF2-40B4-BE49-F238E27FC236}">
                <a16:creationId xmlns:a16="http://schemas.microsoft.com/office/drawing/2014/main" id="{405C6A0A-B9DC-8347-942B-E01E5562C7B1}"/>
              </a:ext>
            </a:extLst>
          </p:cNvPr>
          <p:cNvPicPr>
            <a:picLocks noChangeAspect="1"/>
          </p:cNvPicPr>
          <p:nvPr userDrawn="1"/>
        </p:nvPicPr>
        <p:blipFill rotWithShape="1">
          <a:blip r:embed="rId3">
            <a:alphaModFix amt="34000"/>
          </a:blip>
          <a:srcRect l="2002"/>
          <a:stretch/>
        </p:blipFill>
        <p:spPr>
          <a:xfrm rot="10800000" flipH="1">
            <a:off x="0" y="1966247"/>
            <a:ext cx="3773373" cy="3863053"/>
          </a:xfrm>
          <a:prstGeom prst="rect">
            <a:avLst/>
          </a:prstGeom>
        </p:spPr>
      </p:pic>
      <p:sp>
        <p:nvSpPr>
          <p:cNvPr id="15" name="Rectangle 14">
            <a:extLst>
              <a:ext uri="{FF2B5EF4-FFF2-40B4-BE49-F238E27FC236}">
                <a16:creationId xmlns:a16="http://schemas.microsoft.com/office/drawing/2014/main" id="{12BC5EAC-4602-2A4F-8650-B1B0F9FCBA6E}"/>
              </a:ext>
            </a:extLst>
          </p:cNvPr>
          <p:cNvSpPr/>
          <p:nvPr userDrawn="1"/>
        </p:nvSpPr>
        <p:spPr>
          <a:xfrm>
            <a:off x="0" y="5486400"/>
            <a:ext cx="12192000"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351B3E4B-1C92-4B4F-ABD8-DE12B170B0F0}"/>
              </a:ext>
            </a:extLst>
          </p:cNvPr>
          <p:cNvPicPr>
            <a:picLocks/>
          </p:cNvPicPr>
          <p:nvPr userDrawn="1"/>
        </p:nvPicPr>
        <p:blipFill>
          <a:blip r:embed="rId4" cstate="email">
            <a:extLst>
              <a:ext uri="{28A0092B-C50C-407E-A947-70E740481C1C}">
                <a14:useLocalDpi xmlns:a14="http://schemas.microsoft.com/office/drawing/2010/main"/>
              </a:ext>
            </a:extLst>
          </a:blip>
          <a:stretch>
            <a:fillRect/>
          </a:stretch>
        </p:blipFill>
        <p:spPr>
          <a:xfrm>
            <a:off x="0" y="5486400"/>
            <a:ext cx="12192000" cy="182880"/>
          </a:xfrm>
          <a:prstGeom prst="rect">
            <a:avLst/>
          </a:prstGeom>
        </p:spPr>
      </p:pic>
      <p:pic>
        <p:nvPicPr>
          <p:cNvPr id="8" name="Picture 7">
            <a:extLst>
              <a:ext uri="{FF2B5EF4-FFF2-40B4-BE49-F238E27FC236}">
                <a16:creationId xmlns:a16="http://schemas.microsoft.com/office/drawing/2014/main" id="{A10A0FD1-F396-D346-A004-8DB728D9F6AF}"/>
              </a:ext>
            </a:extLst>
          </p:cNvPr>
          <p:cNvPicPr>
            <a:picLocks noChangeAspect="1"/>
          </p:cNvPicPr>
          <p:nvPr userDrawn="1"/>
        </p:nvPicPr>
        <p:blipFill>
          <a:blip r:embed="rId5"/>
          <a:stretch>
            <a:fillRect/>
          </a:stretch>
        </p:blipFill>
        <p:spPr>
          <a:xfrm>
            <a:off x="685800" y="685800"/>
            <a:ext cx="2551465" cy="1280160"/>
          </a:xfrm>
          <a:prstGeom prst="rect">
            <a:avLst/>
          </a:prstGeom>
          <a:effectLst>
            <a:glow rad="1905000">
              <a:schemeClr val="bg1">
                <a:alpha val="54000"/>
              </a:schemeClr>
            </a:glow>
          </a:effectLst>
        </p:spPr>
      </p:pic>
      <p:sp>
        <p:nvSpPr>
          <p:cNvPr id="9" name="Text Placeholder 27">
            <a:extLst>
              <a:ext uri="{FF2B5EF4-FFF2-40B4-BE49-F238E27FC236}">
                <a16:creationId xmlns:a16="http://schemas.microsoft.com/office/drawing/2014/main" id="{0001EC41-33CE-7944-BE4D-9E6A691EEA95}"/>
              </a:ext>
            </a:extLst>
          </p:cNvPr>
          <p:cNvSpPr>
            <a:spLocks noGrp="1"/>
          </p:cNvSpPr>
          <p:nvPr>
            <p:ph type="body" sz="quarter" idx="10" hasCustomPrompt="1"/>
          </p:nvPr>
        </p:nvSpPr>
        <p:spPr>
          <a:xfrm>
            <a:off x="685800" y="5486400"/>
            <a:ext cx="11164824" cy="1028700"/>
          </a:xfrm>
        </p:spPr>
        <p:txBody>
          <a:bodyPr anchor="ctr">
            <a:noAutofit/>
          </a:bodyPr>
          <a:lstStyle>
            <a:lvl1pPr marL="0" indent="0">
              <a:buNone/>
              <a:defRPr sz="3200">
                <a:solidFill>
                  <a:schemeClr val="bg1"/>
                </a:solidFill>
              </a:defRPr>
            </a:lvl1pPr>
          </a:lstStyle>
          <a:p>
            <a:pPr lvl="0"/>
            <a:r>
              <a:rPr lang="en-US" dirty="0"/>
              <a:t>Click to add title</a:t>
            </a:r>
          </a:p>
        </p:txBody>
      </p:sp>
      <p:sp>
        <p:nvSpPr>
          <p:cNvPr id="10" name="Rectangle 9">
            <a:extLst>
              <a:ext uri="{FF2B5EF4-FFF2-40B4-BE49-F238E27FC236}">
                <a16:creationId xmlns:a16="http://schemas.microsoft.com/office/drawing/2014/main" id="{3B6A40A7-54BC-C748-AE6D-2B93DCCFD0E2}"/>
              </a:ext>
            </a:extLst>
          </p:cNvPr>
          <p:cNvSpPr/>
          <p:nvPr userDrawn="1"/>
        </p:nvSpPr>
        <p:spPr>
          <a:xfrm>
            <a:off x="344424" y="342900"/>
            <a:ext cx="11503152" cy="61722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0960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image" Target="../media/image1.pn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theme" Target="../theme/theme2.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image" Target="../media/image1.pn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theme" Target="../theme/theme3.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image" Target="../media/image1.png"/><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theme" Target="../theme/theme4.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4CE4E5-F239-EC4E-AECF-EAC2C8B6ADF3}"/>
              </a:ext>
            </a:extLst>
          </p:cNvPr>
          <p:cNvSpPr/>
          <p:nvPr userDrawn="1"/>
        </p:nvSpPr>
        <p:spPr>
          <a:xfrm>
            <a:off x="0" y="6583680"/>
            <a:ext cx="12192000" cy="274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dirty="0">
              <a:ln w="0"/>
              <a:solidFill>
                <a:schemeClr val="tx1">
                  <a:lumMod val="75000"/>
                  <a:lumOff val="25000"/>
                </a:schemeClr>
              </a:solidFill>
              <a:effectLst>
                <a:outerShdw blurRad="38100" dist="19050" dir="2700000" algn="tl" rotWithShape="0">
                  <a:schemeClr val="dk1">
                    <a:alpha val="40000"/>
                  </a:schemeClr>
                </a:outerShdw>
              </a:effectLst>
            </a:endParaRPr>
          </a:p>
        </p:txBody>
      </p:sp>
      <p:pic>
        <p:nvPicPr>
          <p:cNvPr id="8" name="Picture 7">
            <a:extLst>
              <a:ext uri="{FF2B5EF4-FFF2-40B4-BE49-F238E27FC236}">
                <a16:creationId xmlns:a16="http://schemas.microsoft.com/office/drawing/2014/main" id="{20107F04-A83B-CE4B-8FB4-22825F9B5E6B}"/>
              </a:ext>
            </a:extLst>
          </p:cNvPr>
          <p:cNvPicPr>
            <a:picLocks/>
          </p:cNvPicPr>
          <p:nvPr userDrawn="1"/>
        </p:nvPicPr>
        <p:blipFill>
          <a:blip r:embed="rId40" cstate="email">
            <a:extLst>
              <a:ext uri="{28A0092B-C50C-407E-A947-70E740481C1C}">
                <a14:useLocalDpi xmlns:a14="http://schemas.microsoft.com/office/drawing/2010/main"/>
              </a:ext>
            </a:extLst>
          </a:blip>
          <a:stretch>
            <a:fillRect/>
          </a:stretch>
        </p:blipFill>
        <p:spPr>
          <a:xfrm>
            <a:off x="228600" y="6583680"/>
            <a:ext cx="11731752" cy="184982"/>
          </a:xfrm>
          <a:prstGeom prst="rect">
            <a:avLst/>
          </a:prstGeom>
        </p:spPr>
      </p:pic>
      <p:sp>
        <p:nvSpPr>
          <p:cNvPr id="2" name="Title Placeholder 1">
            <a:extLst>
              <a:ext uri="{FF2B5EF4-FFF2-40B4-BE49-F238E27FC236}">
                <a16:creationId xmlns:a16="http://schemas.microsoft.com/office/drawing/2014/main" id="{D553A607-3B37-9248-BF81-04263FD8FC49}"/>
              </a:ext>
            </a:extLst>
          </p:cNvPr>
          <p:cNvSpPr>
            <a:spLocks noGrp="1"/>
          </p:cNvSpPr>
          <p:nvPr>
            <p:ph type="title"/>
          </p:nvPr>
        </p:nvSpPr>
        <p:spPr>
          <a:xfrm>
            <a:off x="228600" y="0"/>
            <a:ext cx="11963400" cy="1033271"/>
          </a:xfrm>
          <a:prstGeom prst="rect">
            <a:avLst/>
          </a:prstGeom>
        </p:spPr>
        <p:txBody>
          <a:bodyPr vert="horz" lIns="0" tIns="0" rIns="0" bIns="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14350C94-0D98-334C-8A91-186E3D679FB7}"/>
              </a:ext>
            </a:extLst>
          </p:cNvPr>
          <p:cNvSpPr>
            <a:spLocks noGrp="1"/>
          </p:cNvSpPr>
          <p:nvPr>
            <p:ph type="body" idx="1"/>
          </p:nvPr>
        </p:nvSpPr>
        <p:spPr>
          <a:xfrm>
            <a:off x="228600" y="1143000"/>
            <a:ext cx="11731752" cy="52578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4B0C71A-8CD4-EF44-8799-6DDEB7463FB3}"/>
              </a:ext>
            </a:extLst>
          </p:cNvPr>
          <p:cNvSpPr>
            <a:spLocks noGrp="1"/>
          </p:cNvSpPr>
          <p:nvPr>
            <p:ph type="dt" sz="half" idx="2"/>
          </p:nvPr>
        </p:nvSpPr>
        <p:spPr>
          <a:xfrm>
            <a:off x="228600" y="6583680"/>
            <a:ext cx="1828800" cy="274320"/>
          </a:xfrm>
          <a:prstGeom prst="rect">
            <a:avLst/>
          </a:prstGeom>
        </p:spPr>
        <p:txBody>
          <a:bodyPr vert="horz" lIns="0" tIns="0" rIns="0" bIns="0" rtlCol="0" anchor="ctr"/>
          <a:lstStyle>
            <a:lvl1pPr algn="l">
              <a:defRPr sz="1000" b="0" cap="all" baseline="0">
                <a:solidFill>
                  <a:schemeClr val="tx1">
                    <a:lumMod val="75000"/>
                    <a:lumOff val="25000"/>
                  </a:schemeClr>
                </a:solidFill>
              </a:defRPr>
            </a:lvl1pPr>
          </a:lstStyle>
          <a:p>
            <a:r>
              <a:rPr lang="en-US" dirty="0"/>
              <a:t>OCTOBER 2018</a:t>
            </a:r>
          </a:p>
        </p:txBody>
      </p:sp>
      <p:sp>
        <p:nvSpPr>
          <p:cNvPr id="5" name="Footer Placeholder 4">
            <a:extLst>
              <a:ext uri="{FF2B5EF4-FFF2-40B4-BE49-F238E27FC236}">
                <a16:creationId xmlns:a16="http://schemas.microsoft.com/office/drawing/2014/main" id="{1B184FAE-407E-2A4E-82E8-0BCC14E3A378}"/>
              </a:ext>
            </a:extLst>
          </p:cNvPr>
          <p:cNvSpPr>
            <a:spLocks noGrp="1"/>
          </p:cNvSpPr>
          <p:nvPr>
            <p:ph type="ftr" sz="quarter" idx="3"/>
          </p:nvPr>
        </p:nvSpPr>
        <p:spPr>
          <a:xfrm>
            <a:off x="2894076" y="6583680"/>
            <a:ext cx="6400800" cy="274320"/>
          </a:xfrm>
          <a:prstGeom prst="rect">
            <a:avLst/>
          </a:prstGeom>
        </p:spPr>
        <p:txBody>
          <a:bodyPr vert="horz" lIns="0" tIns="0" rIns="0" bIns="0" rtlCol="0" anchor="ctr"/>
          <a:lstStyle>
            <a:lvl1pPr algn="ctr">
              <a:defRPr sz="1000" b="0" cap="all" baseline="0">
                <a:solidFill>
                  <a:schemeClr val="tx1">
                    <a:lumMod val="75000"/>
                    <a:lumOff val="25000"/>
                  </a:schemeClr>
                </a:solidFill>
              </a:defRPr>
            </a:lvl1pPr>
          </a:lstStyle>
          <a:p>
            <a:r>
              <a:rPr lang="en-US" dirty="0"/>
              <a:t>ADVANCING INNOVATIVE THERAPIES FOR NEUROLOGICAL DISEASES</a:t>
            </a:r>
          </a:p>
        </p:txBody>
      </p:sp>
      <p:sp>
        <p:nvSpPr>
          <p:cNvPr id="6" name="Slide Number Placeholder 5">
            <a:extLst>
              <a:ext uri="{FF2B5EF4-FFF2-40B4-BE49-F238E27FC236}">
                <a16:creationId xmlns:a16="http://schemas.microsoft.com/office/drawing/2014/main" id="{238BC613-1DAB-3646-BD86-7DA31EB78E06}"/>
              </a:ext>
            </a:extLst>
          </p:cNvPr>
          <p:cNvSpPr>
            <a:spLocks noGrp="1"/>
          </p:cNvSpPr>
          <p:nvPr>
            <p:ph type="sldNum" sz="quarter" idx="4"/>
          </p:nvPr>
        </p:nvSpPr>
        <p:spPr>
          <a:xfrm>
            <a:off x="10131552" y="6583680"/>
            <a:ext cx="1828800" cy="274320"/>
          </a:xfrm>
          <a:prstGeom prst="rect">
            <a:avLst/>
          </a:prstGeom>
        </p:spPr>
        <p:txBody>
          <a:bodyPr vert="horz" lIns="0" tIns="0" rIns="0" bIns="0" rtlCol="0" anchor="ctr"/>
          <a:lstStyle>
            <a:lvl1pPr algn="r">
              <a:defRPr sz="1200" b="0">
                <a:solidFill>
                  <a:schemeClr val="tx1">
                    <a:lumMod val="75000"/>
                    <a:lumOff val="25000"/>
                  </a:schemeClr>
                </a:solidFill>
              </a:defRPr>
            </a:lvl1pPr>
          </a:lstStyle>
          <a:p>
            <a:fld id="{645E0EEC-E83C-0A4C-86AF-39D316145CD3}" type="slidenum">
              <a:rPr lang="en-US" smtClean="0"/>
              <a:pPr/>
              <a:t>‹#›</a:t>
            </a:fld>
            <a:endParaRPr lang="en-US" dirty="0"/>
          </a:p>
        </p:txBody>
      </p:sp>
    </p:spTree>
    <p:extLst>
      <p:ext uri="{BB962C8B-B14F-4D97-AF65-F5344CB8AC3E}">
        <p14:creationId xmlns:p14="http://schemas.microsoft.com/office/powerpoint/2010/main" val="136735139"/>
      </p:ext>
    </p:extLst>
  </p:cSld>
  <p:clrMap bg1="lt1" tx1="dk1" bg2="lt2" tx2="dk2" accent1="accent1" accent2="accent2" accent3="accent3" accent4="accent4" accent5="accent5" accent6="accent6" hlink="hlink" folHlink="folHlink"/>
  <p:sldLayoutIdLst>
    <p:sldLayoutId id="2147483697" r:id="rId1"/>
    <p:sldLayoutId id="2147483651" r:id="rId2"/>
    <p:sldLayoutId id="2147483679" r:id="rId3"/>
    <p:sldLayoutId id="2147483655" r:id="rId4"/>
    <p:sldLayoutId id="2147483657" r:id="rId5"/>
    <p:sldLayoutId id="2147483662" r:id="rId6"/>
    <p:sldLayoutId id="2147483674" r:id="rId7"/>
    <p:sldLayoutId id="2147483676" r:id="rId8"/>
    <p:sldLayoutId id="2147483678" r:id="rId9"/>
    <p:sldLayoutId id="2147483677" r:id="rId10"/>
    <p:sldLayoutId id="2147483949" r:id="rId11"/>
    <p:sldLayoutId id="2147483746" r:id="rId12"/>
    <p:sldLayoutId id="2147483650" r:id="rId13"/>
    <p:sldLayoutId id="2147483663" r:id="rId14"/>
    <p:sldLayoutId id="2147483952" r:id="rId15"/>
    <p:sldLayoutId id="2147483664" r:id="rId16"/>
    <p:sldLayoutId id="2147483747" r:id="rId17"/>
    <p:sldLayoutId id="2147483665" r:id="rId18"/>
    <p:sldLayoutId id="2147483951" r:id="rId19"/>
    <p:sldLayoutId id="2147483670" r:id="rId20"/>
    <p:sldLayoutId id="2147483748" r:id="rId21"/>
    <p:sldLayoutId id="2147483669" r:id="rId22"/>
    <p:sldLayoutId id="2147483953" r:id="rId23"/>
    <p:sldLayoutId id="2147483671" r:id="rId24"/>
    <p:sldLayoutId id="2147483744" r:id="rId25"/>
    <p:sldLayoutId id="2147483698" r:id="rId26"/>
    <p:sldLayoutId id="2147483954" r:id="rId27"/>
    <p:sldLayoutId id="2147483667" r:id="rId28"/>
    <p:sldLayoutId id="2147483749" r:id="rId29"/>
    <p:sldLayoutId id="2147483673" r:id="rId30"/>
    <p:sldLayoutId id="2147483743" r:id="rId31"/>
    <p:sldLayoutId id="2147483750" r:id="rId32"/>
    <p:sldLayoutId id="2147483947" r:id="rId33"/>
    <p:sldLayoutId id="2147483666" r:id="rId34"/>
    <p:sldLayoutId id="2147483700" r:id="rId35"/>
    <p:sldLayoutId id="2147483967" r:id="rId36"/>
    <p:sldLayoutId id="2147483968" r:id="rId37"/>
    <p:sldLayoutId id="2147483969" r:id="rId3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28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0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4CE4E5-F239-EC4E-AECF-EAC2C8B6ADF3}"/>
              </a:ext>
            </a:extLst>
          </p:cNvPr>
          <p:cNvSpPr/>
          <p:nvPr userDrawn="1"/>
        </p:nvSpPr>
        <p:spPr>
          <a:xfrm>
            <a:off x="0" y="6583680"/>
            <a:ext cx="12192000" cy="274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dirty="0">
              <a:ln w="0"/>
              <a:solidFill>
                <a:schemeClr val="tx1">
                  <a:lumMod val="75000"/>
                  <a:lumOff val="25000"/>
                </a:schemeClr>
              </a:solidFill>
              <a:effectLst>
                <a:outerShdw blurRad="38100" dist="19050" dir="2700000" algn="tl" rotWithShape="0">
                  <a:schemeClr val="dk1">
                    <a:alpha val="40000"/>
                  </a:schemeClr>
                </a:outerShdw>
              </a:effectLst>
            </a:endParaRPr>
          </a:p>
        </p:txBody>
      </p:sp>
      <p:sp>
        <p:nvSpPr>
          <p:cNvPr id="2" name="Title Placeholder 1">
            <a:extLst>
              <a:ext uri="{FF2B5EF4-FFF2-40B4-BE49-F238E27FC236}">
                <a16:creationId xmlns:a16="http://schemas.microsoft.com/office/drawing/2014/main" id="{D553A607-3B37-9248-BF81-04263FD8FC49}"/>
              </a:ext>
            </a:extLst>
          </p:cNvPr>
          <p:cNvSpPr>
            <a:spLocks noGrp="1"/>
          </p:cNvSpPr>
          <p:nvPr>
            <p:ph type="title"/>
          </p:nvPr>
        </p:nvSpPr>
        <p:spPr>
          <a:xfrm>
            <a:off x="228600" y="0"/>
            <a:ext cx="11963400" cy="1033271"/>
          </a:xfrm>
          <a:prstGeom prst="rect">
            <a:avLst/>
          </a:prstGeom>
        </p:spPr>
        <p:txBody>
          <a:bodyPr vert="horz" lIns="0" tIns="0" rIns="0" bIns="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14350C94-0D98-334C-8A91-186E3D679FB7}"/>
              </a:ext>
            </a:extLst>
          </p:cNvPr>
          <p:cNvSpPr>
            <a:spLocks noGrp="1"/>
          </p:cNvSpPr>
          <p:nvPr>
            <p:ph type="body" idx="1"/>
          </p:nvPr>
        </p:nvSpPr>
        <p:spPr>
          <a:xfrm>
            <a:off x="228600" y="1143000"/>
            <a:ext cx="11731752" cy="52578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4B0C71A-8CD4-EF44-8799-6DDEB7463FB3}"/>
              </a:ext>
            </a:extLst>
          </p:cNvPr>
          <p:cNvSpPr>
            <a:spLocks noGrp="1"/>
          </p:cNvSpPr>
          <p:nvPr>
            <p:ph type="dt" sz="half" idx="2"/>
          </p:nvPr>
        </p:nvSpPr>
        <p:spPr>
          <a:xfrm>
            <a:off x="228600" y="6583680"/>
            <a:ext cx="1828800" cy="274320"/>
          </a:xfrm>
          <a:prstGeom prst="rect">
            <a:avLst/>
          </a:prstGeom>
        </p:spPr>
        <p:txBody>
          <a:bodyPr vert="horz" lIns="0" tIns="0" rIns="0" bIns="0" rtlCol="0" anchor="ctr"/>
          <a:lstStyle>
            <a:lvl1pPr algn="l">
              <a:defRPr sz="1000" b="0">
                <a:solidFill>
                  <a:schemeClr val="tx1">
                    <a:lumMod val="75000"/>
                    <a:lumOff val="25000"/>
                  </a:schemeClr>
                </a:solidFill>
              </a:defRPr>
            </a:lvl1pPr>
          </a:lstStyle>
          <a:p>
            <a:r>
              <a:rPr lang="en-US"/>
              <a:t>OCTOBER 2018</a:t>
            </a:r>
            <a:endParaRPr lang="en-US" dirty="0"/>
          </a:p>
        </p:txBody>
      </p:sp>
      <p:sp>
        <p:nvSpPr>
          <p:cNvPr id="5" name="Footer Placeholder 4">
            <a:extLst>
              <a:ext uri="{FF2B5EF4-FFF2-40B4-BE49-F238E27FC236}">
                <a16:creationId xmlns:a16="http://schemas.microsoft.com/office/drawing/2014/main" id="{1B184FAE-407E-2A4E-82E8-0BCC14E3A378}"/>
              </a:ext>
            </a:extLst>
          </p:cNvPr>
          <p:cNvSpPr>
            <a:spLocks noGrp="1"/>
          </p:cNvSpPr>
          <p:nvPr>
            <p:ph type="ftr" sz="quarter" idx="3"/>
          </p:nvPr>
        </p:nvSpPr>
        <p:spPr>
          <a:xfrm>
            <a:off x="2894076" y="6583680"/>
            <a:ext cx="6400800" cy="274320"/>
          </a:xfrm>
          <a:prstGeom prst="rect">
            <a:avLst/>
          </a:prstGeom>
        </p:spPr>
        <p:txBody>
          <a:bodyPr vert="horz" lIns="0" tIns="0" rIns="0" bIns="0" rtlCol="0" anchor="ctr"/>
          <a:lstStyle>
            <a:lvl1pPr algn="ctr">
              <a:defRPr sz="1000" b="0">
                <a:solidFill>
                  <a:schemeClr val="tx1">
                    <a:lumMod val="75000"/>
                    <a:lumOff val="25000"/>
                  </a:schemeClr>
                </a:solidFill>
              </a:defRPr>
            </a:lvl1pPr>
          </a:lstStyle>
          <a:p>
            <a:r>
              <a:rPr lang="en-US"/>
              <a:t>ADVANCING INNOVATIVE THERAPIES FOR NEUROLOGICAL DISEASES</a:t>
            </a:r>
            <a:endParaRPr lang="en-US" dirty="0"/>
          </a:p>
        </p:txBody>
      </p:sp>
      <p:sp>
        <p:nvSpPr>
          <p:cNvPr id="6" name="Slide Number Placeholder 5">
            <a:extLst>
              <a:ext uri="{FF2B5EF4-FFF2-40B4-BE49-F238E27FC236}">
                <a16:creationId xmlns:a16="http://schemas.microsoft.com/office/drawing/2014/main" id="{238BC613-1DAB-3646-BD86-7DA31EB78E06}"/>
              </a:ext>
            </a:extLst>
          </p:cNvPr>
          <p:cNvSpPr>
            <a:spLocks noGrp="1"/>
          </p:cNvSpPr>
          <p:nvPr>
            <p:ph type="sldNum" sz="quarter" idx="4"/>
          </p:nvPr>
        </p:nvSpPr>
        <p:spPr>
          <a:xfrm>
            <a:off x="10131552" y="6583680"/>
            <a:ext cx="1828800" cy="274320"/>
          </a:xfrm>
          <a:prstGeom prst="rect">
            <a:avLst/>
          </a:prstGeom>
        </p:spPr>
        <p:txBody>
          <a:bodyPr vert="horz" lIns="0" tIns="0" rIns="0" bIns="0" rtlCol="0" anchor="ctr"/>
          <a:lstStyle>
            <a:lvl1pPr algn="r">
              <a:defRPr sz="1000" b="0">
                <a:solidFill>
                  <a:schemeClr val="tx1">
                    <a:lumMod val="75000"/>
                    <a:lumOff val="25000"/>
                  </a:schemeClr>
                </a:solidFill>
              </a:defRPr>
            </a:lvl1pPr>
          </a:lstStyle>
          <a:p>
            <a:fld id="{645E0EEC-E83C-0A4C-86AF-39D316145CD3}" type="slidenum">
              <a:rPr lang="en-US" smtClean="0"/>
              <a:pPr/>
              <a:t>‹#›</a:t>
            </a:fld>
            <a:endParaRPr lang="en-US" dirty="0"/>
          </a:p>
        </p:txBody>
      </p:sp>
      <p:pic>
        <p:nvPicPr>
          <p:cNvPr id="8" name="Picture 7">
            <a:extLst>
              <a:ext uri="{FF2B5EF4-FFF2-40B4-BE49-F238E27FC236}">
                <a16:creationId xmlns:a16="http://schemas.microsoft.com/office/drawing/2014/main" id="{20107F04-A83B-CE4B-8FB4-22825F9B5E6B}"/>
              </a:ext>
            </a:extLst>
          </p:cNvPr>
          <p:cNvPicPr>
            <a:picLocks/>
          </p:cNvPicPr>
          <p:nvPr userDrawn="1"/>
        </p:nvPicPr>
        <p:blipFill>
          <a:blip r:embed="rId18" cstate="email">
            <a:extLst>
              <a:ext uri="{28A0092B-C50C-407E-A947-70E740481C1C}">
                <a14:useLocalDpi xmlns:a14="http://schemas.microsoft.com/office/drawing/2010/main"/>
              </a:ext>
            </a:extLst>
          </a:blip>
          <a:stretch>
            <a:fillRect/>
          </a:stretch>
        </p:blipFill>
        <p:spPr>
          <a:xfrm>
            <a:off x="228600" y="6583680"/>
            <a:ext cx="11731752" cy="184982"/>
          </a:xfrm>
          <a:prstGeom prst="rect">
            <a:avLst/>
          </a:prstGeom>
        </p:spPr>
      </p:pic>
    </p:spTree>
    <p:extLst>
      <p:ext uri="{BB962C8B-B14F-4D97-AF65-F5344CB8AC3E}">
        <p14:creationId xmlns:p14="http://schemas.microsoft.com/office/powerpoint/2010/main" val="1960620083"/>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55" r:id="rId4"/>
    <p:sldLayoutId id="2147483938" r:id="rId5"/>
    <p:sldLayoutId id="2147483939" r:id="rId6"/>
    <p:sldLayoutId id="2147483940" r:id="rId7"/>
    <p:sldLayoutId id="2147483958" r:id="rId8"/>
    <p:sldLayoutId id="2147483941" r:id="rId9"/>
    <p:sldLayoutId id="2147483942" r:id="rId10"/>
    <p:sldLayoutId id="2147483943" r:id="rId11"/>
    <p:sldLayoutId id="2147483961" r:id="rId12"/>
    <p:sldLayoutId id="2147483944" r:id="rId13"/>
    <p:sldLayoutId id="2147483945" r:id="rId14"/>
    <p:sldLayoutId id="2147483946" r:id="rId15"/>
    <p:sldLayoutId id="2147483964"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28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0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4CE4E5-F239-EC4E-AECF-EAC2C8B6ADF3}"/>
              </a:ext>
            </a:extLst>
          </p:cNvPr>
          <p:cNvSpPr/>
          <p:nvPr userDrawn="1"/>
        </p:nvSpPr>
        <p:spPr>
          <a:xfrm>
            <a:off x="0" y="6583680"/>
            <a:ext cx="12192000" cy="274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dirty="0">
              <a:ln w="0"/>
              <a:solidFill>
                <a:schemeClr val="tx1">
                  <a:lumMod val="75000"/>
                  <a:lumOff val="25000"/>
                </a:schemeClr>
              </a:solidFill>
              <a:effectLst>
                <a:outerShdw blurRad="38100" dist="19050" dir="2700000" algn="tl" rotWithShape="0">
                  <a:schemeClr val="dk1">
                    <a:alpha val="40000"/>
                  </a:schemeClr>
                </a:outerShdw>
              </a:effectLst>
            </a:endParaRPr>
          </a:p>
        </p:txBody>
      </p:sp>
      <p:sp>
        <p:nvSpPr>
          <p:cNvPr id="2" name="Title Placeholder 1">
            <a:extLst>
              <a:ext uri="{FF2B5EF4-FFF2-40B4-BE49-F238E27FC236}">
                <a16:creationId xmlns:a16="http://schemas.microsoft.com/office/drawing/2014/main" id="{D553A607-3B37-9248-BF81-04263FD8FC49}"/>
              </a:ext>
            </a:extLst>
          </p:cNvPr>
          <p:cNvSpPr>
            <a:spLocks noGrp="1"/>
          </p:cNvSpPr>
          <p:nvPr>
            <p:ph type="title"/>
          </p:nvPr>
        </p:nvSpPr>
        <p:spPr>
          <a:xfrm>
            <a:off x="228600" y="0"/>
            <a:ext cx="11963400" cy="1033271"/>
          </a:xfrm>
          <a:prstGeom prst="rect">
            <a:avLst/>
          </a:prstGeom>
        </p:spPr>
        <p:txBody>
          <a:bodyPr vert="horz" lIns="0" tIns="0" rIns="0" bIns="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14350C94-0D98-334C-8A91-186E3D679FB7}"/>
              </a:ext>
            </a:extLst>
          </p:cNvPr>
          <p:cNvSpPr>
            <a:spLocks noGrp="1"/>
          </p:cNvSpPr>
          <p:nvPr>
            <p:ph type="body" idx="1"/>
          </p:nvPr>
        </p:nvSpPr>
        <p:spPr>
          <a:xfrm>
            <a:off x="228600" y="1143000"/>
            <a:ext cx="11731752" cy="52578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4B0C71A-8CD4-EF44-8799-6DDEB7463FB3}"/>
              </a:ext>
            </a:extLst>
          </p:cNvPr>
          <p:cNvSpPr>
            <a:spLocks noGrp="1"/>
          </p:cNvSpPr>
          <p:nvPr>
            <p:ph type="dt" sz="half" idx="2"/>
          </p:nvPr>
        </p:nvSpPr>
        <p:spPr>
          <a:xfrm>
            <a:off x="228600" y="6583680"/>
            <a:ext cx="1828800" cy="274320"/>
          </a:xfrm>
          <a:prstGeom prst="rect">
            <a:avLst/>
          </a:prstGeom>
        </p:spPr>
        <p:txBody>
          <a:bodyPr vert="horz" lIns="0" tIns="0" rIns="0" bIns="0" rtlCol="0" anchor="ctr"/>
          <a:lstStyle>
            <a:lvl1pPr algn="l">
              <a:defRPr sz="1000" b="0">
                <a:solidFill>
                  <a:schemeClr val="tx1">
                    <a:lumMod val="75000"/>
                    <a:lumOff val="25000"/>
                  </a:schemeClr>
                </a:solidFill>
              </a:defRPr>
            </a:lvl1pPr>
          </a:lstStyle>
          <a:p>
            <a:r>
              <a:rPr lang="en-US"/>
              <a:t>OCTOBER 2018</a:t>
            </a:r>
            <a:endParaRPr lang="en-US" dirty="0"/>
          </a:p>
        </p:txBody>
      </p:sp>
      <p:sp>
        <p:nvSpPr>
          <p:cNvPr id="5" name="Footer Placeholder 4">
            <a:extLst>
              <a:ext uri="{FF2B5EF4-FFF2-40B4-BE49-F238E27FC236}">
                <a16:creationId xmlns:a16="http://schemas.microsoft.com/office/drawing/2014/main" id="{1B184FAE-407E-2A4E-82E8-0BCC14E3A378}"/>
              </a:ext>
            </a:extLst>
          </p:cNvPr>
          <p:cNvSpPr>
            <a:spLocks noGrp="1"/>
          </p:cNvSpPr>
          <p:nvPr>
            <p:ph type="ftr" sz="quarter" idx="3"/>
          </p:nvPr>
        </p:nvSpPr>
        <p:spPr>
          <a:xfrm>
            <a:off x="2894076" y="6583680"/>
            <a:ext cx="6400800" cy="274320"/>
          </a:xfrm>
          <a:prstGeom prst="rect">
            <a:avLst/>
          </a:prstGeom>
        </p:spPr>
        <p:txBody>
          <a:bodyPr vert="horz" lIns="0" tIns="0" rIns="0" bIns="0" rtlCol="0" anchor="ctr"/>
          <a:lstStyle>
            <a:lvl1pPr algn="ctr">
              <a:defRPr sz="1000" b="0">
                <a:solidFill>
                  <a:schemeClr val="tx1">
                    <a:lumMod val="75000"/>
                    <a:lumOff val="25000"/>
                  </a:schemeClr>
                </a:solidFill>
              </a:defRPr>
            </a:lvl1pPr>
          </a:lstStyle>
          <a:p>
            <a:r>
              <a:rPr lang="en-US"/>
              <a:t>ADVANCING INNOVATIVE THERAPIES FOR NEUROLOGICAL DISEASES</a:t>
            </a:r>
            <a:endParaRPr lang="en-US" dirty="0"/>
          </a:p>
        </p:txBody>
      </p:sp>
      <p:sp>
        <p:nvSpPr>
          <p:cNvPr id="6" name="Slide Number Placeholder 5">
            <a:extLst>
              <a:ext uri="{FF2B5EF4-FFF2-40B4-BE49-F238E27FC236}">
                <a16:creationId xmlns:a16="http://schemas.microsoft.com/office/drawing/2014/main" id="{238BC613-1DAB-3646-BD86-7DA31EB78E06}"/>
              </a:ext>
            </a:extLst>
          </p:cNvPr>
          <p:cNvSpPr>
            <a:spLocks noGrp="1"/>
          </p:cNvSpPr>
          <p:nvPr>
            <p:ph type="sldNum" sz="quarter" idx="4"/>
          </p:nvPr>
        </p:nvSpPr>
        <p:spPr>
          <a:xfrm>
            <a:off x="10131552" y="6583680"/>
            <a:ext cx="1828800" cy="274320"/>
          </a:xfrm>
          <a:prstGeom prst="rect">
            <a:avLst/>
          </a:prstGeom>
        </p:spPr>
        <p:txBody>
          <a:bodyPr vert="horz" lIns="0" tIns="0" rIns="0" bIns="0" rtlCol="0" anchor="ctr"/>
          <a:lstStyle>
            <a:lvl1pPr algn="r">
              <a:defRPr sz="1000" b="0">
                <a:solidFill>
                  <a:schemeClr val="tx1">
                    <a:lumMod val="75000"/>
                    <a:lumOff val="25000"/>
                  </a:schemeClr>
                </a:solidFill>
              </a:defRPr>
            </a:lvl1pPr>
          </a:lstStyle>
          <a:p>
            <a:fld id="{645E0EEC-E83C-0A4C-86AF-39D316145CD3}" type="slidenum">
              <a:rPr lang="en-US" smtClean="0"/>
              <a:pPr/>
              <a:t>‹#›</a:t>
            </a:fld>
            <a:endParaRPr lang="en-US" dirty="0"/>
          </a:p>
        </p:txBody>
      </p:sp>
      <p:pic>
        <p:nvPicPr>
          <p:cNvPr id="8" name="Picture 7">
            <a:extLst>
              <a:ext uri="{FF2B5EF4-FFF2-40B4-BE49-F238E27FC236}">
                <a16:creationId xmlns:a16="http://schemas.microsoft.com/office/drawing/2014/main" id="{20107F04-A83B-CE4B-8FB4-22825F9B5E6B}"/>
              </a:ext>
            </a:extLst>
          </p:cNvPr>
          <p:cNvPicPr>
            <a:picLocks/>
          </p:cNvPicPr>
          <p:nvPr userDrawn="1"/>
        </p:nvPicPr>
        <p:blipFill>
          <a:blip r:embed="rId18" cstate="email">
            <a:extLst>
              <a:ext uri="{28A0092B-C50C-407E-A947-70E740481C1C}">
                <a14:useLocalDpi xmlns:a14="http://schemas.microsoft.com/office/drawing/2010/main"/>
              </a:ext>
            </a:extLst>
          </a:blip>
          <a:stretch>
            <a:fillRect/>
          </a:stretch>
        </p:blipFill>
        <p:spPr>
          <a:xfrm>
            <a:off x="228600" y="6583680"/>
            <a:ext cx="11731752" cy="184982"/>
          </a:xfrm>
          <a:prstGeom prst="rect">
            <a:avLst/>
          </a:prstGeom>
        </p:spPr>
      </p:pic>
    </p:spTree>
    <p:extLst>
      <p:ext uri="{BB962C8B-B14F-4D97-AF65-F5344CB8AC3E}">
        <p14:creationId xmlns:p14="http://schemas.microsoft.com/office/powerpoint/2010/main" val="1265815064"/>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956" r:id="rId4"/>
    <p:sldLayoutId id="2147483897" r:id="rId5"/>
    <p:sldLayoutId id="2147483898" r:id="rId6"/>
    <p:sldLayoutId id="2147483899" r:id="rId7"/>
    <p:sldLayoutId id="2147483959" r:id="rId8"/>
    <p:sldLayoutId id="2147483900" r:id="rId9"/>
    <p:sldLayoutId id="2147483901" r:id="rId10"/>
    <p:sldLayoutId id="2147483902" r:id="rId11"/>
    <p:sldLayoutId id="2147483962" r:id="rId12"/>
    <p:sldLayoutId id="2147483903" r:id="rId13"/>
    <p:sldLayoutId id="2147483904" r:id="rId14"/>
    <p:sldLayoutId id="2147483905" r:id="rId15"/>
    <p:sldLayoutId id="2147483965"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28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0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4CE4E5-F239-EC4E-AECF-EAC2C8B6ADF3}"/>
              </a:ext>
            </a:extLst>
          </p:cNvPr>
          <p:cNvSpPr/>
          <p:nvPr userDrawn="1"/>
        </p:nvSpPr>
        <p:spPr>
          <a:xfrm>
            <a:off x="0" y="6583680"/>
            <a:ext cx="12192000" cy="274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dirty="0">
              <a:ln w="0"/>
              <a:solidFill>
                <a:schemeClr val="tx1">
                  <a:lumMod val="75000"/>
                  <a:lumOff val="25000"/>
                </a:schemeClr>
              </a:solidFill>
              <a:effectLst>
                <a:outerShdw blurRad="38100" dist="19050" dir="2700000" algn="tl" rotWithShape="0">
                  <a:schemeClr val="dk1">
                    <a:alpha val="40000"/>
                  </a:schemeClr>
                </a:outerShdw>
              </a:effectLst>
            </a:endParaRPr>
          </a:p>
        </p:txBody>
      </p:sp>
      <p:sp>
        <p:nvSpPr>
          <p:cNvPr id="2" name="Title Placeholder 1">
            <a:extLst>
              <a:ext uri="{FF2B5EF4-FFF2-40B4-BE49-F238E27FC236}">
                <a16:creationId xmlns:a16="http://schemas.microsoft.com/office/drawing/2014/main" id="{D553A607-3B37-9248-BF81-04263FD8FC49}"/>
              </a:ext>
            </a:extLst>
          </p:cNvPr>
          <p:cNvSpPr>
            <a:spLocks noGrp="1"/>
          </p:cNvSpPr>
          <p:nvPr>
            <p:ph type="title"/>
          </p:nvPr>
        </p:nvSpPr>
        <p:spPr>
          <a:xfrm>
            <a:off x="228600" y="0"/>
            <a:ext cx="11963400" cy="1033271"/>
          </a:xfrm>
          <a:prstGeom prst="rect">
            <a:avLst/>
          </a:prstGeom>
        </p:spPr>
        <p:txBody>
          <a:bodyPr vert="horz" lIns="0" tIns="0" rIns="0" bIns="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14350C94-0D98-334C-8A91-186E3D679FB7}"/>
              </a:ext>
            </a:extLst>
          </p:cNvPr>
          <p:cNvSpPr>
            <a:spLocks noGrp="1"/>
          </p:cNvSpPr>
          <p:nvPr>
            <p:ph type="body" idx="1"/>
          </p:nvPr>
        </p:nvSpPr>
        <p:spPr>
          <a:xfrm>
            <a:off x="228600" y="1143000"/>
            <a:ext cx="11731752" cy="52578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4B0C71A-8CD4-EF44-8799-6DDEB7463FB3}"/>
              </a:ext>
            </a:extLst>
          </p:cNvPr>
          <p:cNvSpPr>
            <a:spLocks noGrp="1"/>
          </p:cNvSpPr>
          <p:nvPr>
            <p:ph type="dt" sz="half" idx="2"/>
          </p:nvPr>
        </p:nvSpPr>
        <p:spPr>
          <a:xfrm>
            <a:off x="228600" y="6583680"/>
            <a:ext cx="1828800" cy="274320"/>
          </a:xfrm>
          <a:prstGeom prst="rect">
            <a:avLst/>
          </a:prstGeom>
        </p:spPr>
        <p:txBody>
          <a:bodyPr vert="horz" lIns="0" tIns="0" rIns="0" bIns="0" rtlCol="0" anchor="ctr"/>
          <a:lstStyle>
            <a:lvl1pPr algn="l">
              <a:defRPr sz="1000" b="0">
                <a:solidFill>
                  <a:schemeClr val="tx1">
                    <a:lumMod val="75000"/>
                    <a:lumOff val="25000"/>
                  </a:schemeClr>
                </a:solidFill>
              </a:defRPr>
            </a:lvl1pPr>
          </a:lstStyle>
          <a:p>
            <a:r>
              <a:rPr lang="en-US"/>
              <a:t>OCTOBER 2018</a:t>
            </a:r>
            <a:endParaRPr lang="en-US" dirty="0"/>
          </a:p>
        </p:txBody>
      </p:sp>
      <p:sp>
        <p:nvSpPr>
          <p:cNvPr id="5" name="Footer Placeholder 4">
            <a:extLst>
              <a:ext uri="{FF2B5EF4-FFF2-40B4-BE49-F238E27FC236}">
                <a16:creationId xmlns:a16="http://schemas.microsoft.com/office/drawing/2014/main" id="{1B184FAE-407E-2A4E-82E8-0BCC14E3A378}"/>
              </a:ext>
            </a:extLst>
          </p:cNvPr>
          <p:cNvSpPr>
            <a:spLocks noGrp="1"/>
          </p:cNvSpPr>
          <p:nvPr>
            <p:ph type="ftr" sz="quarter" idx="3"/>
          </p:nvPr>
        </p:nvSpPr>
        <p:spPr>
          <a:xfrm>
            <a:off x="2894076" y="6583680"/>
            <a:ext cx="6400800" cy="274320"/>
          </a:xfrm>
          <a:prstGeom prst="rect">
            <a:avLst/>
          </a:prstGeom>
        </p:spPr>
        <p:txBody>
          <a:bodyPr vert="horz" lIns="0" tIns="0" rIns="0" bIns="0" rtlCol="0" anchor="ctr"/>
          <a:lstStyle>
            <a:lvl1pPr algn="ctr">
              <a:defRPr sz="1000" b="0">
                <a:solidFill>
                  <a:schemeClr val="tx1">
                    <a:lumMod val="75000"/>
                    <a:lumOff val="25000"/>
                  </a:schemeClr>
                </a:solidFill>
              </a:defRPr>
            </a:lvl1pPr>
          </a:lstStyle>
          <a:p>
            <a:r>
              <a:rPr lang="en-US"/>
              <a:t>ADVANCING INNOVATIVE THERAPIES FOR NEUROLOGICAL DISEASES</a:t>
            </a:r>
            <a:endParaRPr lang="en-US" dirty="0"/>
          </a:p>
        </p:txBody>
      </p:sp>
      <p:sp>
        <p:nvSpPr>
          <p:cNvPr id="6" name="Slide Number Placeholder 5">
            <a:extLst>
              <a:ext uri="{FF2B5EF4-FFF2-40B4-BE49-F238E27FC236}">
                <a16:creationId xmlns:a16="http://schemas.microsoft.com/office/drawing/2014/main" id="{238BC613-1DAB-3646-BD86-7DA31EB78E06}"/>
              </a:ext>
            </a:extLst>
          </p:cNvPr>
          <p:cNvSpPr>
            <a:spLocks noGrp="1"/>
          </p:cNvSpPr>
          <p:nvPr>
            <p:ph type="sldNum" sz="quarter" idx="4"/>
          </p:nvPr>
        </p:nvSpPr>
        <p:spPr>
          <a:xfrm>
            <a:off x="10131552" y="6583680"/>
            <a:ext cx="1828800" cy="274320"/>
          </a:xfrm>
          <a:prstGeom prst="rect">
            <a:avLst/>
          </a:prstGeom>
        </p:spPr>
        <p:txBody>
          <a:bodyPr vert="horz" lIns="0" tIns="0" rIns="0" bIns="0" rtlCol="0" anchor="ctr"/>
          <a:lstStyle>
            <a:lvl1pPr algn="r">
              <a:defRPr sz="1000" b="0">
                <a:solidFill>
                  <a:schemeClr val="tx1">
                    <a:lumMod val="75000"/>
                    <a:lumOff val="25000"/>
                  </a:schemeClr>
                </a:solidFill>
              </a:defRPr>
            </a:lvl1pPr>
          </a:lstStyle>
          <a:p>
            <a:fld id="{645E0EEC-E83C-0A4C-86AF-39D316145CD3}" type="slidenum">
              <a:rPr lang="en-US" smtClean="0"/>
              <a:pPr/>
              <a:t>‹#›</a:t>
            </a:fld>
            <a:endParaRPr lang="en-US" dirty="0"/>
          </a:p>
        </p:txBody>
      </p:sp>
      <p:pic>
        <p:nvPicPr>
          <p:cNvPr id="8" name="Picture 7">
            <a:extLst>
              <a:ext uri="{FF2B5EF4-FFF2-40B4-BE49-F238E27FC236}">
                <a16:creationId xmlns:a16="http://schemas.microsoft.com/office/drawing/2014/main" id="{20107F04-A83B-CE4B-8FB4-22825F9B5E6B}"/>
              </a:ext>
            </a:extLst>
          </p:cNvPr>
          <p:cNvPicPr>
            <a:picLocks/>
          </p:cNvPicPr>
          <p:nvPr userDrawn="1"/>
        </p:nvPicPr>
        <p:blipFill>
          <a:blip r:embed="rId18" cstate="email">
            <a:extLst>
              <a:ext uri="{28A0092B-C50C-407E-A947-70E740481C1C}">
                <a14:useLocalDpi xmlns:a14="http://schemas.microsoft.com/office/drawing/2010/main"/>
              </a:ext>
            </a:extLst>
          </a:blip>
          <a:stretch>
            <a:fillRect/>
          </a:stretch>
        </p:blipFill>
        <p:spPr>
          <a:xfrm>
            <a:off x="228600" y="6583680"/>
            <a:ext cx="11731752" cy="184982"/>
          </a:xfrm>
          <a:prstGeom prst="rect">
            <a:avLst/>
          </a:prstGeom>
        </p:spPr>
      </p:pic>
    </p:spTree>
    <p:extLst>
      <p:ext uri="{BB962C8B-B14F-4D97-AF65-F5344CB8AC3E}">
        <p14:creationId xmlns:p14="http://schemas.microsoft.com/office/powerpoint/2010/main" val="2009585413"/>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957" r:id="rId4"/>
    <p:sldLayoutId id="2147483844" r:id="rId5"/>
    <p:sldLayoutId id="2147483845" r:id="rId6"/>
    <p:sldLayoutId id="2147483846" r:id="rId7"/>
    <p:sldLayoutId id="2147483960" r:id="rId8"/>
    <p:sldLayoutId id="2147483847" r:id="rId9"/>
    <p:sldLayoutId id="2147483848" r:id="rId10"/>
    <p:sldLayoutId id="2147483849" r:id="rId11"/>
    <p:sldLayoutId id="2147483963" r:id="rId12"/>
    <p:sldLayoutId id="2147483850" r:id="rId13"/>
    <p:sldLayoutId id="2147483851" r:id="rId14"/>
    <p:sldLayoutId id="2147483852" r:id="rId15"/>
    <p:sldLayoutId id="2147483966"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28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0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comments" Target="../comments/commen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7.tiff"/><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8.tiff"/><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40A61B-0FD4-CB41-B14D-9A0B8FAAA881}"/>
              </a:ext>
            </a:extLst>
          </p:cNvPr>
          <p:cNvSpPr>
            <a:spLocks noGrp="1"/>
          </p:cNvSpPr>
          <p:nvPr>
            <p:ph type="body" sz="quarter" idx="10"/>
          </p:nvPr>
        </p:nvSpPr>
        <p:spPr>
          <a:xfrm>
            <a:off x="664384" y="5033020"/>
            <a:ext cx="8690863" cy="782195"/>
          </a:xfrm>
        </p:spPr>
        <p:txBody>
          <a:bodyPr/>
          <a:lstStyle/>
          <a:p>
            <a:r>
              <a:rPr lang="en-US" dirty="0"/>
              <a:t>The Process of Drug Development</a:t>
            </a:r>
          </a:p>
        </p:txBody>
      </p:sp>
      <p:sp>
        <p:nvSpPr>
          <p:cNvPr id="3" name="Text Placeholder 2">
            <a:extLst>
              <a:ext uri="{FF2B5EF4-FFF2-40B4-BE49-F238E27FC236}">
                <a16:creationId xmlns:a16="http://schemas.microsoft.com/office/drawing/2014/main" id="{06139ACF-AA1A-3047-A6B4-93835A28AAE7}"/>
              </a:ext>
            </a:extLst>
          </p:cNvPr>
          <p:cNvSpPr>
            <a:spLocks noGrp="1"/>
          </p:cNvSpPr>
          <p:nvPr>
            <p:ph type="body" sz="quarter" idx="11"/>
          </p:nvPr>
        </p:nvSpPr>
        <p:spPr/>
        <p:txBody>
          <a:bodyPr/>
          <a:lstStyle/>
          <a:p>
            <a:endParaRPr lang="en-US" dirty="0"/>
          </a:p>
          <a:p>
            <a:endParaRPr lang="en-US" dirty="0"/>
          </a:p>
          <a:p>
            <a:endParaRPr lang="en-US" dirty="0"/>
          </a:p>
          <a:p>
            <a:r>
              <a:rPr lang="en-US" dirty="0"/>
              <a:t>Liana S. Rosenthal, MD, PhD</a:t>
            </a:r>
          </a:p>
          <a:p>
            <a:r>
              <a:rPr lang="en-US" dirty="0"/>
              <a:t>Melissa Wolfe </a:t>
            </a:r>
            <a:r>
              <a:rPr lang="en-US" dirty="0" err="1"/>
              <a:t>beiner</a:t>
            </a:r>
            <a:r>
              <a:rPr lang="en-US" dirty="0"/>
              <a:t>, MD</a:t>
            </a:r>
          </a:p>
        </p:txBody>
      </p:sp>
      <p:pic>
        <p:nvPicPr>
          <p:cNvPr id="5" name="Picture 4">
            <a:extLst>
              <a:ext uri="{FF2B5EF4-FFF2-40B4-BE49-F238E27FC236}">
                <a16:creationId xmlns:a16="http://schemas.microsoft.com/office/drawing/2014/main" id="{20918B0E-1794-A146-9AA1-C1B0357487C6}"/>
              </a:ext>
            </a:extLst>
          </p:cNvPr>
          <p:cNvPicPr>
            <a:picLocks noChangeAspect="1"/>
          </p:cNvPicPr>
          <p:nvPr/>
        </p:nvPicPr>
        <p:blipFill>
          <a:blip r:embed="rId2"/>
          <a:stretch>
            <a:fillRect/>
          </a:stretch>
        </p:blipFill>
        <p:spPr>
          <a:xfrm>
            <a:off x="664384" y="1623066"/>
            <a:ext cx="2856337" cy="2856337"/>
          </a:xfrm>
          <a:prstGeom prst="rect">
            <a:avLst/>
          </a:prstGeom>
        </p:spPr>
      </p:pic>
    </p:spTree>
    <p:extLst>
      <p:ext uri="{BB962C8B-B14F-4D97-AF65-F5344CB8AC3E}">
        <p14:creationId xmlns:p14="http://schemas.microsoft.com/office/powerpoint/2010/main" val="3248405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4E43B-51DF-7D49-B92E-6F238781C44B}"/>
              </a:ext>
            </a:extLst>
          </p:cNvPr>
          <p:cNvSpPr>
            <a:spLocks noGrp="1"/>
          </p:cNvSpPr>
          <p:nvPr>
            <p:ph type="title"/>
          </p:nvPr>
        </p:nvSpPr>
        <p:spPr/>
        <p:txBody>
          <a:bodyPr/>
          <a:lstStyle/>
          <a:p>
            <a:br>
              <a:rPr lang="en-US" dirty="0"/>
            </a:br>
            <a:r>
              <a:rPr lang="en-US" dirty="0"/>
              <a:t>The Stages of Clinical Trials</a:t>
            </a:r>
            <a:br>
              <a:rPr lang="en-US" dirty="0"/>
            </a:br>
            <a:endParaRPr lang="en-US" dirty="0"/>
          </a:p>
        </p:txBody>
      </p:sp>
      <p:sp>
        <p:nvSpPr>
          <p:cNvPr id="4" name="Date Placeholder 3">
            <a:extLst>
              <a:ext uri="{FF2B5EF4-FFF2-40B4-BE49-F238E27FC236}">
                <a16:creationId xmlns:a16="http://schemas.microsoft.com/office/drawing/2014/main" id="{EC474A8A-B8AC-9946-A7F5-CBD629A489EF}"/>
              </a:ext>
            </a:extLst>
          </p:cNvPr>
          <p:cNvSpPr>
            <a:spLocks noGrp="1"/>
          </p:cNvSpPr>
          <p:nvPr>
            <p:ph type="dt" sz="half" idx="10"/>
          </p:nvPr>
        </p:nvSpPr>
        <p:spPr/>
        <p:txBody>
          <a:bodyPr/>
          <a:lstStyle/>
          <a:p>
            <a:r>
              <a:rPr lang="en-US"/>
              <a:t>OCTOBER 2018</a:t>
            </a:r>
            <a:endParaRPr lang="en-US" dirty="0"/>
          </a:p>
        </p:txBody>
      </p:sp>
      <p:sp>
        <p:nvSpPr>
          <p:cNvPr id="5" name="Footer Placeholder 4">
            <a:extLst>
              <a:ext uri="{FF2B5EF4-FFF2-40B4-BE49-F238E27FC236}">
                <a16:creationId xmlns:a16="http://schemas.microsoft.com/office/drawing/2014/main" id="{C3E8361B-2AE6-CF49-8A56-067F1E229002}"/>
              </a:ext>
            </a:extLst>
          </p:cNvPr>
          <p:cNvSpPr>
            <a:spLocks noGrp="1"/>
          </p:cNvSpPr>
          <p:nvPr>
            <p:ph type="ftr" sz="quarter" idx="11"/>
          </p:nvPr>
        </p:nvSpPr>
        <p:spPr/>
        <p:txBody>
          <a:bodyPr/>
          <a:lstStyle/>
          <a:p>
            <a:r>
              <a:rPr lang="en-US"/>
              <a:t>ADVANCING INNOVATIVE THERAPIES FOR NEUROLOGICAL DISEASES</a:t>
            </a:r>
            <a:endParaRPr lang="en-US" dirty="0"/>
          </a:p>
        </p:txBody>
      </p:sp>
      <p:sp>
        <p:nvSpPr>
          <p:cNvPr id="6" name="Slide Number Placeholder 5">
            <a:extLst>
              <a:ext uri="{FF2B5EF4-FFF2-40B4-BE49-F238E27FC236}">
                <a16:creationId xmlns:a16="http://schemas.microsoft.com/office/drawing/2014/main" id="{790E7FF9-4938-4D46-B009-C13C99332593}"/>
              </a:ext>
            </a:extLst>
          </p:cNvPr>
          <p:cNvSpPr>
            <a:spLocks noGrp="1"/>
          </p:cNvSpPr>
          <p:nvPr>
            <p:ph type="sldNum" sz="quarter" idx="12"/>
          </p:nvPr>
        </p:nvSpPr>
        <p:spPr/>
        <p:txBody>
          <a:bodyPr/>
          <a:lstStyle/>
          <a:p>
            <a:fld id="{645E0EEC-E83C-0A4C-86AF-39D316145CD3}" type="slidenum">
              <a:rPr lang="en-US" smtClean="0"/>
              <a:pPr/>
              <a:t>10</a:t>
            </a:fld>
            <a:endParaRPr lang="en-US" dirty="0"/>
          </a:p>
        </p:txBody>
      </p:sp>
      <p:pic>
        <p:nvPicPr>
          <p:cNvPr id="8" name="Picture 7">
            <a:extLst>
              <a:ext uri="{FF2B5EF4-FFF2-40B4-BE49-F238E27FC236}">
                <a16:creationId xmlns:a16="http://schemas.microsoft.com/office/drawing/2014/main" id="{9C7BA896-C2E8-8642-BB17-C4DE7DB6752A}"/>
              </a:ext>
            </a:extLst>
          </p:cNvPr>
          <p:cNvPicPr>
            <a:picLocks noChangeAspect="1"/>
          </p:cNvPicPr>
          <p:nvPr/>
        </p:nvPicPr>
        <p:blipFill>
          <a:blip r:embed="rId3"/>
          <a:stretch>
            <a:fillRect/>
          </a:stretch>
        </p:blipFill>
        <p:spPr>
          <a:xfrm>
            <a:off x="228600" y="1259780"/>
            <a:ext cx="11803107" cy="43384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808193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38BF0D-10D0-544C-BF3B-A74F18D41BEA}"/>
              </a:ext>
            </a:extLst>
          </p:cNvPr>
          <p:cNvSpPr>
            <a:spLocks noGrp="1"/>
          </p:cNvSpPr>
          <p:nvPr>
            <p:ph type="dt" sz="half" idx="10"/>
          </p:nvPr>
        </p:nvSpPr>
        <p:spPr/>
        <p:txBody>
          <a:bodyPr/>
          <a:lstStyle/>
          <a:p>
            <a:r>
              <a:rPr lang="en-US"/>
              <a:t>OCTOBER 2018</a:t>
            </a:r>
            <a:endParaRPr lang="en-US" dirty="0"/>
          </a:p>
        </p:txBody>
      </p:sp>
      <p:sp>
        <p:nvSpPr>
          <p:cNvPr id="5" name="Footer Placeholder 4">
            <a:extLst>
              <a:ext uri="{FF2B5EF4-FFF2-40B4-BE49-F238E27FC236}">
                <a16:creationId xmlns:a16="http://schemas.microsoft.com/office/drawing/2014/main" id="{F38918D1-D4F3-BF49-820A-0CE00DE81F29}"/>
              </a:ext>
            </a:extLst>
          </p:cNvPr>
          <p:cNvSpPr>
            <a:spLocks noGrp="1"/>
          </p:cNvSpPr>
          <p:nvPr>
            <p:ph type="ftr" sz="quarter" idx="11"/>
          </p:nvPr>
        </p:nvSpPr>
        <p:spPr/>
        <p:txBody>
          <a:bodyPr/>
          <a:lstStyle/>
          <a:p>
            <a:r>
              <a:rPr lang="en-US"/>
              <a:t>ADVANCING INNOVATIVE THERAPIES FOR NEUROLOGICAL DISEASES</a:t>
            </a:r>
            <a:endParaRPr lang="en-US" dirty="0"/>
          </a:p>
        </p:txBody>
      </p:sp>
      <p:sp>
        <p:nvSpPr>
          <p:cNvPr id="6" name="Slide Number Placeholder 5">
            <a:extLst>
              <a:ext uri="{FF2B5EF4-FFF2-40B4-BE49-F238E27FC236}">
                <a16:creationId xmlns:a16="http://schemas.microsoft.com/office/drawing/2014/main" id="{7DF78203-B17D-0940-AD3F-8BB92E100DD9}"/>
              </a:ext>
            </a:extLst>
          </p:cNvPr>
          <p:cNvSpPr>
            <a:spLocks noGrp="1"/>
          </p:cNvSpPr>
          <p:nvPr>
            <p:ph type="sldNum" sz="quarter" idx="12"/>
          </p:nvPr>
        </p:nvSpPr>
        <p:spPr/>
        <p:txBody>
          <a:bodyPr/>
          <a:lstStyle/>
          <a:p>
            <a:fld id="{645E0EEC-E83C-0A4C-86AF-39D316145CD3}" type="slidenum">
              <a:rPr lang="en-US" smtClean="0"/>
              <a:pPr/>
              <a:t>11</a:t>
            </a:fld>
            <a:endParaRPr lang="en-US" dirty="0"/>
          </a:p>
        </p:txBody>
      </p:sp>
      <p:sp>
        <p:nvSpPr>
          <p:cNvPr id="7" name="Title 1">
            <a:extLst>
              <a:ext uri="{FF2B5EF4-FFF2-40B4-BE49-F238E27FC236}">
                <a16:creationId xmlns:a16="http://schemas.microsoft.com/office/drawing/2014/main" id="{BC694D84-8558-864A-8F21-F432029900C5}"/>
              </a:ext>
            </a:extLst>
          </p:cNvPr>
          <p:cNvSpPr txBox="1">
            <a:spLocks/>
          </p:cNvSpPr>
          <p:nvPr/>
        </p:nvSpPr>
        <p:spPr>
          <a:xfrm>
            <a:off x="1365503" y="89283"/>
            <a:ext cx="9079149" cy="982090"/>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5400000" scaled="1"/>
            <a:tileRect/>
          </a:gradFill>
          <a:ln>
            <a:noFill/>
          </a:ln>
        </p:spPr>
        <p:txBody>
          <a:bodyPr vert="horz" lIns="0" tIns="0" rIns="0" bIns="0" rtlCol="0" anchor="ctr">
            <a:noAutofit/>
          </a:bodyPr>
          <a:lstStyle>
            <a:lvl1pPr algn="l" defTabSz="914400" rtl="0" eaLnBrk="1" latinLnBrk="0" hangingPunct="1">
              <a:lnSpc>
                <a:spcPct val="90000"/>
              </a:lnSpc>
              <a:spcBef>
                <a:spcPct val="0"/>
              </a:spcBef>
              <a:buNone/>
              <a:defRPr sz="2800" kern="1200">
                <a:solidFill>
                  <a:schemeClr val="accent1"/>
                </a:solidFill>
                <a:latin typeface="+mj-lt"/>
                <a:ea typeface="+mj-ea"/>
                <a:cs typeface="+mj-cs"/>
              </a:defRPr>
            </a:lvl1pPr>
          </a:lstStyle>
          <a:p>
            <a:pPr algn="ctr"/>
            <a:r>
              <a:rPr lang="en-US" sz="3600" b="1" dirty="0">
                <a:solidFill>
                  <a:schemeClr val="bg1"/>
                </a:solidFill>
              </a:rPr>
              <a:t>The Long Process of Drug Development</a:t>
            </a:r>
          </a:p>
        </p:txBody>
      </p:sp>
      <p:sp>
        <p:nvSpPr>
          <p:cNvPr id="8" name="Rectangle 7">
            <a:extLst>
              <a:ext uri="{FF2B5EF4-FFF2-40B4-BE49-F238E27FC236}">
                <a16:creationId xmlns:a16="http://schemas.microsoft.com/office/drawing/2014/main" id="{2A86434A-12D2-4C4C-942A-74E70D0424C3}"/>
              </a:ext>
            </a:extLst>
          </p:cNvPr>
          <p:cNvSpPr/>
          <p:nvPr/>
        </p:nvSpPr>
        <p:spPr>
          <a:xfrm>
            <a:off x="2092891" y="1156385"/>
            <a:ext cx="7527472" cy="783772"/>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Drug Discovery</a:t>
            </a:r>
          </a:p>
          <a:p>
            <a:pPr algn="ctr"/>
            <a:r>
              <a:rPr lang="en-US" sz="2400" dirty="0"/>
              <a:t>~10,000 Compounds</a:t>
            </a:r>
          </a:p>
        </p:txBody>
      </p:sp>
      <p:sp>
        <p:nvSpPr>
          <p:cNvPr id="9" name="Rectangle 8">
            <a:extLst>
              <a:ext uri="{FF2B5EF4-FFF2-40B4-BE49-F238E27FC236}">
                <a16:creationId xmlns:a16="http://schemas.microsoft.com/office/drawing/2014/main" id="{5EBE824E-5F9C-A042-9F2F-23D61221E1A3}"/>
              </a:ext>
            </a:extLst>
          </p:cNvPr>
          <p:cNvSpPr/>
          <p:nvPr/>
        </p:nvSpPr>
        <p:spPr>
          <a:xfrm>
            <a:off x="2535937" y="2661559"/>
            <a:ext cx="6428450" cy="740009"/>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Preclinical Testing</a:t>
            </a:r>
          </a:p>
          <a:p>
            <a:pPr algn="ctr"/>
            <a:r>
              <a:rPr lang="en-US" sz="2400" dirty="0"/>
              <a:t>~250 Compounds</a:t>
            </a:r>
          </a:p>
        </p:txBody>
      </p:sp>
      <p:sp>
        <p:nvSpPr>
          <p:cNvPr id="10" name="Rectangle 9">
            <a:extLst>
              <a:ext uri="{FF2B5EF4-FFF2-40B4-BE49-F238E27FC236}">
                <a16:creationId xmlns:a16="http://schemas.microsoft.com/office/drawing/2014/main" id="{EAB3CA9E-339C-0340-9304-C34E2736737C}"/>
              </a:ext>
            </a:extLst>
          </p:cNvPr>
          <p:cNvSpPr/>
          <p:nvPr/>
        </p:nvSpPr>
        <p:spPr>
          <a:xfrm>
            <a:off x="3072384" y="4163029"/>
            <a:ext cx="5543882" cy="738155"/>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Clinical Testing</a:t>
            </a:r>
          </a:p>
          <a:p>
            <a:pPr algn="ctr"/>
            <a:r>
              <a:rPr lang="en-US" sz="2400" dirty="0"/>
              <a:t>~5 Drugs</a:t>
            </a:r>
          </a:p>
        </p:txBody>
      </p:sp>
      <p:sp>
        <p:nvSpPr>
          <p:cNvPr id="11" name="Rectangle 10">
            <a:extLst>
              <a:ext uri="{FF2B5EF4-FFF2-40B4-BE49-F238E27FC236}">
                <a16:creationId xmlns:a16="http://schemas.microsoft.com/office/drawing/2014/main" id="{93A82E52-EB2A-4447-A65C-049E4BAB05A1}"/>
              </a:ext>
            </a:extLst>
          </p:cNvPr>
          <p:cNvSpPr/>
          <p:nvPr/>
        </p:nvSpPr>
        <p:spPr>
          <a:xfrm>
            <a:off x="3755136" y="5697489"/>
            <a:ext cx="4134725" cy="739887"/>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FDA Approval</a:t>
            </a:r>
          </a:p>
          <a:p>
            <a:pPr algn="ctr"/>
            <a:r>
              <a:rPr lang="en-US" sz="2400" dirty="0"/>
              <a:t>1 Drug</a:t>
            </a:r>
          </a:p>
        </p:txBody>
      </p:sp>
      <p:sp>
        <p:nvSpPr>
          <p:cNvPr id="12" name="Down Arrow 11">
            <a:extLst>
              <a:ext uri="{FF2B5EF4-FFF2-40B4-BE49-F238E27FC236}">
                <a16:creationId xmlns:a16="http://schemas.microsoft.com/office/drawing/2014/main" id="{747F1545-C95A-0343-B9A5-70933D0CA4C4}"/>
              </a:ext>
            </a:extLst>
          </p:cNvPr>
          <p:cNvSpPr/>
          <p:nvPr/>
        </p:nvSpPr>
        <p:spPr>
          <a:xfrm>
            <a:off x="5584615" y="1961169"/>
            <a:ext cx="505941" cy="700390"/>
          </a:xfrm>
          <a:prstGeom prst="down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a:extLst>
              <a:ext uri="{FF2B5EF4-FFF2-40B4-BE49-F238E27FC236}">
                <a16:creationId xmlns:a16="http://schemas.microsoft.com/office/drawing/2014/main" id="{AAFA8CA6-D1FF-4046-ABD3-BEC780A620B4}"/>
              </a:ext>
            </a:extLst>
          </p:cNvPr>
          <p:cNvSpPr/>
          <p:nvPr/>
        </p:nvSpPr>
        <p:spPr>
          <a:xfrm>
            <a:off x="5566974" y="3441627"/>
            <a:ext cx="505941" cy="700390"/>
          </a:xfrm>
          <a:prstGeom prst="down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a:extLst>
              <a:ext uri="{FF2B5EF4-FFF2-40B4-BE49-F238E27FC236}">
                <a16:creationId xmlns:a16="http://schemas.microsoft.com/office/drawing/2014/main" id="{433ABBFA-68ED-9A4C-A4EA-59351C3F003A}"/>
              </a:ext>
            </a:extLst>
          </p:cNvPr>
          <p:cNvSpPr/>
          <p:nvPr/>
        </p:nvSpPr>
        <p:spPr>
          <a:xfrm>
            <a:off x="5591466" y="4950824"/>
            <a:ext cx="505941" cy="700390"/>
          </a:xfrm>
          <a:prstGeom prst="down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a:extLst>
              <a:ext uri="{FF2B5EF4-FFF2-40B4-BE49-F238E27FC236}">
                <a16:creationId xmlns:a16="http://schemas.microsoft.com/office/drawing/2014/main" id="{2A158F46-3261-464E-B0AF-B20CEA77F2AB}"/>
              </a:ext>
            </a:extLst>
          </p:cNvPr>
          <p:cNvSpPr/>
          <p:nvPr/>
        </p:nvSpPr>
        <p:spPr>
          <a:xfrm>
            <a:off x="9634091" y="1156385"/>
            <a:ext cx="388053" cy="2749705"/>
          </a:xfrm>
          <a:prstGeom prst="downArrow">
            <a:avLst>
              <a:gd name="adj1" fmla="val 70216"/>
              <a:gd name="adj2" fmla="val 50000"/>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a:extLst>
              <a:ext uri="{FF2B5EF4-FFF2-40B4-BE49-F238E27FC236}">
                <a16:creationId xmlns:a16="http://schemas.microsoft.com/office/drawing/2014/main" id="{B7EFE52A-97F4-6F48-A39E-05278FD21E83}"/>
              </a:ext>
            </a:extLst>
          </p:cNvPr>
          <p:cNvSpPr/>
          <p:nvPr/>
        </p:nvSpPr>
        <p:spPr>
          <a:xfrm>
            <a:off x="9656326" y="3963311"/>
            <a:ext cx="343581" cy="1312172"/>
          </a:xfrm>
          <a:prstGeom prst="downArrow">
            <a:avLst>
              <a:gd name="adj1" fmla="val 70216"/>
              <a:gd name="adj2" fmla="val 50000"/>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a:extLst>
              <a:ext uri="{FF2B5EF4-FFF2-40B4-BE49-F238E27FC236}">
                <a16:creationId xmlns:a16="http://schemas.microsoft.com/office/drawing/2014/main" id="{5F9BD8E5-3742-7E4F-BBC0-A7B8299F5C8E}"/>
              </a:ext>
            </a:extLst>
          </p:cNvPr>
          <p:cNvSpPr/>
          <p:nvPr/>
        </p:nvSpPr>
        <p:spPr>
          <a:xfrm>
            <a:off x="9654179" y="5298740"/>
            <a:ext cx="343581" cy="1312172"/>
          </a:xfrm>
          <a:prstGeom prst="downArrow">
            <a:avLst>
              <a:gd name="adj1" fmla="val 70216"/>
              <a:gd name="adj2" fmla="val 50000"/>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9945F11-4600-2E45-8E15-701CA2CA598E}"/>
              </a:ext>
            </a:extLst>
          </p:cNvPr>
          <p:cNvSpPr txBox="1"/>
          <p:nvPr/>
        </p:nvSpPr>
        <p:spPr>
          <a:xfrm>
            <a:off x="9685618" y="2177294"/>
            <a:ext cx="1272945" cy="707886"/>
          </a:xfrm>
          <a:prstGeom prst="rect">
            <a:avLst/>
          </a:prstGeom>
          <a:noFill/>
        </p:spPr>
        <p:txBody>
          <a:bodyPr wrap="square" rtlCol="0">
            <a:spAutoFit/>
          </a:bodyPr>
          <a:lstStyle/>
          <a:p>
            <a:pPr algn="ctr"/>
            <a:r>
              <a:rPr lang="en-US" sz="2000" dirty="0"/>
              <a:t>~4-6</a:t>
            </a:r>
          </a:p>
          <a:p>
            <a:pPr algn="ctr"/>
            <a:r>
              <a:rPr lang="en-US" sz="2000" dirty="0"/>
              <a:t> Years</a:t>
            </a:r>
          </a:p>
        </p:txBody>
      </p:sp>
      <p:sp>
        <p:nvSpPr>
          <p:cNvPr id="19" name="TextBox 18">
            <a:extLst>
              <a:ext uri="{FF2B5EF4-FFF2-40B4-BE49-F238E27FC236}">
                <a16:creationId xmlns:a16="http://schemas.microsoft.com/office/drawing/2014/main" id="{6895F183-0A7E-B344-BC44-153C297303B4}"/>
              </a:ext>
            </a:extLst>
          </p:cNvPr>
          <p:cNvSpPr txBox="1"/>
          <p:nvPr/>
        </p:nvSpPr>
        <p:spPr>
          <a:xfrm>
            <a:off x="9587550" y="4216686"/>
            <a:ext cx="1566616" cy="707886"/>
          </a:xfrm>
          <a:prstGeom prst="rect">
            <a:avLst/>
          </a:prstGeom>
          <a:noFill/>
        </p:spPr>
        <p:txBody>
          <a:bodyPr wrap="square" rtlCol="0">
            <a:spAutoFit/>
          </a:bodyPr>
          <a:lstStyle/>
          <a:p>
            <a:pPr algn="ctr"/>
            <a:r>
              <a:rPr lang="en-US" sz="2000" dirty="0"/>
              <a:t>~6-7 </a:t>
            </a:r>
          </a:p>
          <a:p>
            <a:pPr algn="ctr"/>
            <a:r>
              <a:rPr lang="en-US" sz="2000" dirty="0"/>
              <a:t>Years</a:t>
            </a:r>
          </a:p>
        </p:txBody>
      </p:sp>
      <p:sp>
        <p:nvSpPr>
          <p:cNvPr id="20" name="TextBox 19">
            <a:extLst>
              <a:ext uri="{FF2B5EF4-FFF2-40B4-BE49-F238E27FC236}">
                <a16:creationId xmlns:a16="http://schemas.microsoft.com/office/drawing/2014/main" id="{2A83AF6B-1CFD-AD43-9E41-AFEE113CBEB1}"/>
              </a:ext>
            </a:extLst>
          </p:cNvPr>
          <p:cNvSpPr txBox="1"/>
          <p:nvPr/>
        </p:nvSpPr>
        <p:spPr>
          <a:xfrm>
            <a:off x="9679486" y="5552115"/>
            <a:ext cx="1358360" cy="707886"/>
          </a:xfrm>
          <a:prstGeom prst="rect">
            <a:avLst/>
          </a:prstGeom>
          <a:noFill/>
        </p:spPr>
        <p:txBody>
          <a:bodyPr wrap="square" rtlCol="0">
            <a:spAutoFit/>
          </a:bodyPr>
          <a:lstStyle/>
          <a:p>
            <a:pPr algn="ctr"/>
            <a:r>
              <a:rPr lang="en-US" sz="2000" dirty="0"/>
              <a:t>~1-2 </a:t>
            </a:r>
          </a:p>
          <a:p>
            <a:pPr algn="ctr"/>
            <a:r>
              <a:rPr lang="en-US" sz="2000" dirty="0"/>
              <a:t>Years</a:t>
            </a:r>
          </a:p>
        </p:txBody>
      </p:sp>
      <p:sp>
        <p:nvSpPr>
          <p:cNvPr id="21" name="TextBox 20">
            <a:extLst>
              <a:ext uri="{FF2B5EF4-FFF2-40B4-BE49-F238E27FC236}">
                <a16:creationId xmlns:a16="http://schemas.microsoft.com/office/drawing/2014/main" id="{E6EB34D2-4D69-C146-8CE5-972389AE3F49}"/>
              </a:ext>
            </a:extLst>
          </p:cNvPr>
          <p:cNvSpPr txBox="1"/>
          <p:nvPr/>
        </p:nvSpPr>
        <p:spPr>
          <a:xfrm>
            <a:off x="11089779" y="3198204"/>
            <a:ext cx="910827" cy="707886"/>
          </a:xfrm>
          <a:prstGeom prst="rect">
            <a:avLst/>
          </a:prstGeom>
          <a:noFill/>
        </p:spPr>
        <p:txBody>
          <a:bodyPr wrap="none" rtlCol="0">
            <a:spAutoFit/>
          </a:bodyPr>
          <a:lstStyle/>
          <a:p>
            <a:pPr algn="ctr"/>
            <a:r>
              <a:rPr lang="en-US" sz="2000" dirty="0"/>
              <a:t>~12-15</a:t>
            </a:r>
          </a:p>
          <a:p>
            <a:pPr algn="ctr"/>
            <a:r>
              <a:rPr lang="en-US" sz="2000" dirty="0"/>
              <a:t>Years</a:t>
            </a:r>
          </a:p>
        </p:txBody>
      </p:sp>
      <p:sp>
        <p:nvSpPr>
          <p:cNvPr id="22" name="Down Arrow 21">
            <a:extLst>
              <a:ext uri="{FF2B5EF4-FFF2-40B4-BE49-F238E27FC236}">
                <a16:creationId xmlns:a16="http://schemas.microsoft.com/office/drawing/2014/main" id="{4D25C808-3F82-3B45-A8C3-38EF76D30ADF}"/>
              </a:ext>
            </a:extLst>
          </p:cNvPr>
          <p:cNvSpPr/>
          <p:nvPr/>
        </p:nvSpPr>
        <p:spPr>
          <a:xfrm>
            <a:off x="10741152" y="1060704"/>
            <a:ext cx="499872" cy="5504688"/>
          </a:xfrm>
          <a:prstGeom prst="downArrow">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9755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1C7D91-2FB0-3B4C-8F19-F2B2133F54DA}"/>
              </a:ext>
            </a:extLst>
          </p:cNvPr>
          <p:cNvSpPr>
            <a:spLocks noGrp="1"/>
          </p:cNvSpPr>
          <p:nvPr>
            <p:ph type="body" sz="quarter" idx="10"/>
          </p:nvPr>
        </p:nvSpPr>
        <p:spPr/>
        <p:txBody>
          <a:bodyPr/>
          <a:lstStyle/>
          <a:p>
            <a:r>
              <a:rPr lang="en-US" dirty="0"/>
              <a:t>The Value of Clinical Trials in Advancing Research</a:t>
            </a:r>
          </a:p>
        </p:txBody>
      </p:sp>
    </p:spTree>
    <p:extLst>
      <p:ext uri="{BB962C8B-B14F-4D97-AF65-F5344CB8AC3E}">
        <p14:creationId xmlns:p14="http://schemas.microsoft.com/office/powerpoint/2010/main" val="397210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6E5E12-681B-3E45-AFD7-494213780D0F}"/>
              </a:ext>
            </a:extLst>
          </p:cNvPr>
          <p:cNvSpPr>
            <a:spLocks noGrp="1"/>
          </p:cNvSpPr>
          <p:nvPr>
            <p:ph type="body" sz="quarter" idx="13"/>
          </p:nvPr>
        </p:nvSpPr>
        <p:spPr/>
        <p:txBody>
          <a:bodyPr/>
          <a:lstStyle/>
          <a:p>
            <a:endParaRPr lang="en-US"/>
          </a:p>
        </p:txBody>
      </p:sp>
      <p:sp>
        <p:nvSpPr>
          <p:cNvPr id="3" name="Date Placeholder 2">
            <a:extLst>
              <a:ext uri="{FF2B5EF4-FFF2-40B4-BE49-F238E27FC236}">
                <a16:creationId xmlns:a16="http://schemas.microsoft.com/office/drawing/2014/main" id="{D0AD52CE-885E-444F-A1E2-AB4546ADD2D7}"/>
              </a:ext>
            </a:extLst>
          </p:cNvPr>
          <p:cNvSpPr>
            <a:spLocks noGrp="1"/>
          </p:cNvSpPr>
          <p:nvPr>
            <p:ph type="dt" sz="half" idx="10"/>
          </p:nvPr>
        </p:nvSpPr>
        <p:spPr/>
        <p:txBody>
          <a:bodyPr/>
          <a:lstStyle/>
          <a:p>
            <a:r>
              <a:rPr lang="en-US"/>
              <a:t>JUNE 2020</a:t>
            </a:r>
            <a:endParaRPr lang="en-US" dirty="0"/>
          </a:p>
        </p:txBody>
      </p:sp>
      <p:sp>
        <p:nvSpPr>
          <p:cNvPr id="4" name="Footer Placeholder 3">
            <a:extLst>
              <a:ext uri="{FF2B5EF4-FFF2-40B4-BE49-F238E27FC236}">
                <a16:creationId xmlns:a16="http://schemas.microsoft.com/office/drawing/2014/main" id="{D65F7C0C-1862-A340-848A-8F9E40050E58}"/>
              </a:ext>
            </a:extLst>
          </p:cNvPr>
          <p:cNvSpPr>
            <a:spLocks noGrp="1"/>
          </p:cNvSpPr>
          <p:nvPr>
            <p:ph type="ftr" sz="quarter" idx="11"/>
          </p:nvPr>
        </p:nvSpPr>
        <p:spPr/>
        <p:txBody>
          <a:bodyPr/>
          <a:lstStyle/>
          <a:p>
            <a:r>
              <a:rPr lang="en-US"/>
              <a:t>BIOHAVEN INVESTOR PRESENTATION</a:t>
            </a:r>
            <a:endParaRPr lang="en-US" dirty="0"/>
          </a:p>
        </p:txBody>
      </p:sp>
      <p:sp>
        <p:nvSpPr>
          <p:cNvPr id="5" name="Slide Number Placeholder 4">
            <a:extLst>
              <a:ext uri="{FF2B5EF4-FFF2-40B4-BE49-F238E27FC236}">
                <a16:creationId xmlns:a16="http://schemas.microsoft.com/office/drawing/2014/main" id="{E4845477-220A-F443-AD1D-DE14670B2BF7}"/>
              </a:ext>
            </a:extLst>
          </p:cNvPr>
          <p:cNvSpPr>
            <a:spLocks noGrp="1"/>
          </p:cNvSpPr>
          <p:nvPr>
            <p:ph type="sldNum" sz="quarter" idx="12"/>
          </p:nvPr>
        </p:nvSpPr>
        <p:spPr/>
        <p:txBody>
          <a:bodyPr/>
          <a:lstStyle/>
          <a:p>
            <a:fld id="{645E0EEC-E83C-0A4C-86AF-39D316145CD3}" type="slidenum">
              <a:rPr lang="en-US" smtClean="0"/>
              <a:pPr/>
              <a:t>13</a:t>
            </a:fld>
            <a:endParaRPr lang="en-US" dirty="0"/>
          </a:p>
        </p:txBody>
      </p:sp>
      <p:sp>
        <p:nvSpPr>
          <p:cNvPr id="6" name="Text Placeholder 5">
            <a:extLst>
              <a:ext uri="{FF2B5EF4-FFF2-40B4-BE49-F238E27FC236}">
                <a16:creationId xmlns:a16="http://schemas.microsoft.com/office/drawing/2014/main" id="{34CE469C-89B6-474A-950C-EFA59766A0D0}"/>
              </a:ext>
            </a:extLst>
          </p:cNvPr>
          <p:cNvSpPr>
            <a:spLocks noGrp="1"/>
          </p:cNvSpPr>
          <p:nvPr>
            <p:ph type="body" idx="1"/>
          </p:nvPr>
        </p:nvSpPr>
        <p:spPr/>
        <p:txBody>
          <a:bodyPr/>
          <a:lstStyle/>
          <a:p>
            <a:r>
              <a:rPr lang="en-US" sz="2800" dirty="0"/>
              <a:t>The drug or intervention do not work</a:t>
            </a:r>
          </a:p>
          <a:p>
            <a:r>
              <a:rPr lang="en-US" sz="2800" dirty="0"/>
              <a:t>Not enough patients enrolled in the study, so it is not adequately powered</a:t>
            </a:r>
          </a:p>
          <a:p>
            <a:pPr lvl="1"/>
            <a:r>
              <a:rPr lang="en-US" sz="2400" dirty="0"/>
              <a:t>SCA 3 is different from SCA 1 so a SCA 3 drug may not work on SCA 1. A study with both groups needs to be adequately powered.</a:t>
            </a:r>
          </a:p>
          <a:p>
            <a:r>
              <a:rPr lang="en-US" sz="2800" dirty="0"/>
              <a:t>The endpoint is not objective or ideal</a:t>
            </a:r>
          </a:p>
          <a:p>
            <a:endParaRPr lang="en-US" dirty="0"/>
          </a:p>
        </p:txBody>
      </p:sp>
      <p:sp>
        <p:nvSpPr>
          <p:cNvPr id="7" name="Title 6">
            <a:extLst>
              <a:ext uri="{FF2B5EF4-FFF2-40B4-BE49-F238E27FC236}">
                <a16:creationId xmlns:a16="http://schemas.microsoft.com/office/drawing/2014/main" id="{D34C364B-90A0-5447-AB84-2CEBDF28B2FD}"/>
              </a:ext>
            </a:extLst>
          </p:cNvPr>
          <p:cNvSpPr>
            <a:spLocks noGrp="1"/>
          </p:cNvSpPr>
          <p:nvPr>
            <p:ph type="title"/>
          </p:nvPr>
        </p:nvSpPr>
        <p:spPr/>
        <p:txBody>
          <a:bodyPr/>
          <a:lstStyle/>
          <a:p>
            <a:r>
              <a:rPr lang="en-US" sz="3600" dirty="0"/>
              <a:t>Why do clinical trials fail?</a:t>
            </a:r>
          </a:p>
        </p:txBody>
      </p:sp>
      <p:pic>
        <p:nvPicPr>
          <p:cNvPr id="8" name="Picture 7">
            <a:extLst>
              <a:ext uri="{FF2B5EF4-FFF2-40B4-BE49-F238E27FC236}">
                <a16:creationId xmlns:a16="http://schemas.microsoft.com/office/drawing/2014/main" id="{79A33D59-92D6-B547-832A-E1F156A6873B}"/>
              </a:ext>
            </a:extLst>
          </p:cNvPr>
          <p:cNvPicPr>
            <a:picLocks noChangeAspect="1"/>
          </p:cNvPicPr>
          <p:nvPr/>
        </p:nvPicPr>
        <p:blipFill>
          <a:blip r:embed="rId2"/>
          <a:stretch>
            <a:fillRect/>
          </a:stretch>
        </p:blipFill>
        <p:spPr>
          <a:xfrm>
            <a:off x="9802581" y="40169"/>
            <a:ext cx="1789651" cy="952931"/>
          </a:xfrm>
          <a:prstGeom prst="rect">
            <a:avLst/>
          </a:prstGeom>
        </p:spPr>
      </p:pic>
    </p:spTree>
    <p:extLst>
      <p:ext uri="{BB962C8B-B14F-4D97-AF65-F5344CB8AC3E}">
        <p14:creationId xmlns:p14="http://schemas.microsoft.com/office/powerpoint/2010/main" val="3076749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21">
            <a:extLst>
              <a:ext uri="{FF2B5EF4-FFF2-40B4-BE49-F238E27FC236}">
                <a16:creationId xmlns:a16="http://schemas.microsoft.com/office/drawing/2014/main" id="{0244CF8B-8B60-0444-9E7B-ACDA8432C64C}"/>
              </a:ext>
            </a:extLst>
          </p:cNvPr>
          <p:cNvSpPr>
            <a:spLocks noGrp="1"/>
          </p:cNvSpPr>
          <p:nvPr>
            <p:ph type="dt" sz="half" idx="10"/>
          </p:nvPr>
        </p:nvSpPr>
        <p:spPr/>
        <p:txBody>
          <a:bodyPr/>
          <a:lstStyle/>
          <a:p>
            <a:r>
              <a:rPr lang="en-US"/>
              <a:t>JUNE 2020</a:t>
            </a:r>
            <a:endParaRPr lang="en-US" dirty="0"/>
          </a:p>
        </p:txBody>
      </p:sp>
      <p:sp>
        <p:nvSpPr>
          <p:cNvPr id="23" name="Footer Placeholder 22">
            <a:extLst>
              <a:ext uri="{FF2B5EF4-FFF2-40B4-BE49-F238E27FC236}">
                <a16:creationId xmlns:a16="http://schemas.microsoft.com/office/drawing/2014/main" id="{C37CD90F-CBF9-2C44-A87C-DEF60FB57C19}"/>
              </a:ext>
            </a:extLst>
          </p:cNvPr>
          <p:cNvSpPr>
            <a:spLocks noGrp="1"/>
          </p:cNvSpPr>
          <p:nvPr>
            <p:ph type="ftr" sz="quarter" idx="11"/>
          </p:nvPr>
        </p:nvSpPr>
        <p:spPr/>
        <p:txBody>
          <a:bodyPr/>
          <a:lstStyle/>
          <a:p>
            <a:r>
              <a:rPr lang="en-US"/>
              <a:t>BIOHAVEN INVESTOR PRESENTATION</a:t>
            </a:r>
            <a:endParaRPr lang="en-US" dirty="0"/>
          </a:p>
        </p:txBody>
      </p:sp>
      <p:sp>
        <p:nvSpPr>
          <p:cNvPr id="24" name="Slide Number Placeholder 23">
            <a:extLst>
              <a:ext uri="{FF2B5EF4-FFF2-40B4-BE49-F238E27FC236}">
                <a16:creationId xmlns:a16="http://schemas.microsoft.com/office/drawing/2014/main" id="{C57AD90B-F9F4-C64B-9E1C-E1F7857C3718}"/>
              </a:ext>
            </a:extLst>
          </p:cNvPr>
          <p:cNvSpPr>
            <a:spLocks noGrp="1"/>
          </p:cNvSpPr>
          <p:nvPr>
            <p:ph type="sldNum" sz="quarter" idx="12"/>
          </p:nvPr>
        </p:nvSpPr>
        <p:spPr/>
        <p:txBody>
          <a:bodyPr/>
          <a:lstStyle/>
          <a:p>
            <a:fld id="{645E0EEC-E83C-0A4C-86AF-39D316145CD3}" type="slidenum">
              <a:rPr lang="en-US" sz="1200" smtClean="0"/>
              <a:pPr/>
              <a:t>14</a:t>
            </a:fld>
            <a:endParaRPr lang="en-US" sz="1200" dirty="0"/>
          </a:p>
        </p:txBody>
      </p:sp>
      <p:sp>
        <p:nvSpPr>
          <p:cNvPr id="3" name="Text Placeholder 2">
            <a:extLst>
              <a:ext uri="{FF2B5EF4-FFF2-40B4-BE49-F238E27FC236}">
                <a16:creationId xmlns:a16="http://schemas.microsoft.com/office/drawing/2014/main" id="{D56C5F27-28CF-8F46-9AC3-77D8D2B1973E}"/>
              </a:ext>
            </a:extLst>
          </p:cNvPr>
          <p:cNvSpPr>
            <a:spLocks noGrp="1"/>
          </p:cNvSpPr>
          <p:nvPr>
            <p:ph type="body" idx="1"/>
          </p:nvPr>
        </p:nvSpPr>
        <p:spPr>
          <a:xfrm>
            <a:off x="228600" y="1481327"/>
            <a:ext cx="3724254" cy="4337085"/>
          </a:xfrm>
        </p:spPr>
        <p:txBody>
          <a:bodyPr wrap="square">
            <a:spAutoFit/>
          </a:bodyPr>
          <a:lstStyle/>
          <a:p>
            <a:r>
              <a:rPr lang="en-US" sz="1800" dirty="0"/>
              <a:t>Post-hoc analysis of patients enrolled in long-term extension of Phase 2b/3 </a:t>
            </a:r>
            <a:r>
              <a:rPr lang="en-US" sz="1800" dirty="0" err="1"/>
              <a:t>troriluzole</a:t>
            </a:r>
            <a:r>
              <a:rPr lang="en-US" sz="1800" dirty="0"/>
              <a:t> SCA trial</a:t>
            </a:r>
          </a:p>
          <a:p>
            <a:r>
              <a:rPr lang="en-US" sz="1800" dirty="0"/>
              <a:t>Primary efficacy endpoint: change from baseline in the Total SARA Score after 48 weeks</a:t>
            </a:r>
          </a:p>
          <a:p>
            <a:r>
              <a:rPr lang="en-US" sz="1800" dirty="0"/>
              <a:t>Patients from BHV4157-201 trial versus eligibility criteria matched </a:t>
            </a:r>
            <a:r>
              <a:rPr lang="en-US" sz="1800" dirty="0" err="1"/>
              <a:t>Ashizawa</a:t>
            </a:r>
            <a:r>
              <a:rPr lang="en-US" sz="1800" dirty="0"/>
              <a:t> Natural History cohort: </a:t>
            </a:r>
          </a:p>
          <a:p>
            <a:pPr lvl="1">
              <a:spcBef>
                <a:spcPts val="0"/>
              </a:spcBef>
            </a:pPr>
            <a:r>
              <a:rPr lang="en-US" sz="1600" dirty="0"/>
              <a:t>SCA Genotype </a:t>
            </a:r>
          </a:p>
          <a:p>
            <a:pPr lvl="2">
              <a:spcBef>
                <a:spcPts val="0"/>
              </a:spcBef>
            </a:pPr>
            <a:r>
              <a:rPr lang="en-US" sz="1600" dirty="0"/>
              <a:t>SCA1, SCA2, SCA3, SCA6 </a:t>
            </a:r>
          </a:p>
          <a:p>
            <a:pPr lvl="1">
              <a:spcBef>
                <a:spcPts val="0"/>
              </a:spcBef>
            </a:pPr>
            <a:r>
              <a:rPr lang="en-US" sz="1600" dirty="0"/>
              <a:t>Age at baseline </a:t>
            </a:r>
          </a:p>
          <a:p>
            <a:pPr lvl="2">
              <a:spcBef>
                <a:spcPts val="0"/>
              </a:spcBef>
            </a:pPr>
            <a:r>
              <a:rPr lang="en-US" sz="1600" dirty="0"/>
              <a:t>18 to 75 years of age </a:t>
            </a:r>
          </a:p>
          <a:p>
            <a:pPr lvl="1">
              <a:spcBef>
                <a:spcPts val="0"/>
              </a:spcBef>
            </a:pPr>
            <a:r>
              <a:rPr lang="en-US" sz="1600" dirty="0"/>
              <a:t>Gender</a:t>
            </a:r>
          </a:p>
          <a:p>
            <a:pPr lvl="1">
              <a:spcBef>
                <a:spcPts val="0"/>
              </a:spcBef>
            </a:pPr>
            <a:r>
              <a:rPr lang="en-US" sz="1600" dirty="0"/>
              <a:t>SARA Score at baseline </a:t>
            </a:r>
          </a:p>
          <a:p>
            <a:pPr lvl="2">
              <a:spcBef>
                <a:spcPts val="0"/>
              </a:spcBef>
            </a:pPr>
            <a:r>
              <a:rPr lang="en-US" sz="1600" dirty="0"/>
              <a:t>≥ 8 and ≤ 30, and </a:t>
            </a:r>
          </a:p>
          <a:p>
            <a:pPr lvl="1">
              <a:spcBef>
                <a:spcPts val="0"/>
              </a:spcBef>
            </a:pPr>
            <a:r>
              <a:rPr lang="en-US" sz="1600" dirty="0"/>
              <a:t>Initial SARA gait item score ≥ 2</a:t>
            </a:r>
          </a:p>
        </p:txBody>
      </p:sp>
      <p:sp>
        <p:nvSpPr>
          <p:cNvPr id="2" name="Title 1">
            <a:extLst>
              <a:ext uri="{FF2B5EF4-FFF2-40B4-BE49-F238E27FC236}">
                <a16:creationId xmlns:a16="http://schemas.microsoft.com/office/drawing/2014/main" id="{EF1E1A45-6CB7-434D-B44A-6662033E6B62}"/>
              </a:ext>
            </a:extLst>
          </p:cNvPr>
          <p:cNvSpPr>
            <a:spLocks noGrp="1"/>
          </p:cNvSpPr>
          <p:nvPr>
            <p:ph type="title"/>
          </p:nvPr>
        </p:nvSpPr>
        <p:spPr/>
        <p:txBody>
          <a:bodyPr/>
          <a:lstStyle/>
          <a:p>
            <a:r>
              <a:rPr lang="en-US" dirty="0" err="1"/>
              <a:t>Troriluzole</a:t>
            </a:r>
            <a:r>
              <a:rPr lang="en-US" dirty="0"/>
              <a:t> Treated SCA Patients Treated for 1 Year Compared to </a:t>
            </a:r>
            <a:br>
              <a:rPr lang="en-US" dirty="0"/>
            </a:br>
            <a:r>
              <a:rPr lang="en-US" dirty="0"/>
              <a:t>Matched </a:t>
            </a:r>
            <a:r>
              <a:rPr lang="en-US" dirty="0" err="1"/>
              <a:t>Ashizawa</a:t>
            </a:r>
            <a:r>
              <a:rPr lang="en-US" dirty="0"/>
              <a:t> Natural History Cohort</a:t>
            </a:r>
          </a:p>
        </p:txBody>
      </p:sp>
      <p:sp>
        <p:nvSpPr>
          <p:cNvPr id="14" name="Rounded Rectangle 8">
            <a:extLst>
              <a:ext uri="{FF2B5EF4-FFF2-40B4-BE49-F238E27FC236}">
                <a16:creationId xmlns:a16="http://schemas.microsoft.com/office/drawing/2014/main" id="{84A8E86C-BCE9-422E-A45C-E65F1011189D}"/>
              </a:ext>
            </a:extLst>
          </p:cNvPr>
          <p:cNvSpPr/>
          <p:nvPr/>
        </p:nvSpPr>
        <p:spPr>
          <a:xfrm>
            <a:off x="228600" y="5814064"/>
            <a:ext cx="11731752" cy="493776"/>
          </a:xfrm>
          <a:prstGeom prst="roundRect">
            <a:avLst>
              <a:gd name="adj" fmla="val 50000"/>
            </a:avLst>
          </a:prstGeom>
          <a:solidFill>
            <a:srgbClr val="52A634"/>
          </a:solidFill>
          <a:ln w="50800">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lvl="0" algn="ctr">
              <a:defRPr/>
            </a:pPr>
            <a:r>
              <a:rPr lang="en-US" sz="1600" dirty="0">
                <a:solidFill>
                  <a:srgbClr val="FFFFFF"/>
                </a:solidFill>
              </a:rPr>
              <a:t>Troriluzole Study (BHV4157-206) in Spinocerebellar Ataxia (SCA) Achieved Phase 2/3 start in 1Q19</a:t>
            </a:r>
          </a:p>
        </p:txBody>
      </p:sp>
      <p:pic>
        <p:nvPicPr>
          <p:cNvPr id="11" name="Picture 10">
            <a:extLst>
              <a:ext uri="{FF2B5EF4-FFF2-40B4-BE49-F238E27FC236}">
                <a16:creationId xmlns:a16="http://schemas.microsoft.com/office/drawing/2014/main" id="{483FA536-DB5A-E74C-8C09-71D71A0FF2F3}"/>
              </a:ext>
            </a:extLst>
          </p:cNvPr>
          <p:cNvPicPr>
            <a:picLocks noChangeAspect="1"/>
          </p:cNvPicPr>
          <p:nvPr/>
        </p:nvPicPr>
        <p:blipFill rotWithShape="1">
          <a:blip r:embed="rId3"/>
          <a:srcRect l="6659" t="33228" r="24361"/>
          <a:stretch/>
        </p:blipFill>
        <p:spPr>
          <a:xfrm>
            <a:off x="4817853" y="1985699"/>
            <a:ext cx="6751642" cy="3674227"/>
          </a:xfrm>
          <a:prstGeom prst="rect">
            <a:avLst/>
          </a:prstGeom>
        </p:spPr>
      </p:pic>
      <p:sp>
        <p:nvSpPr>
          <p:cNvPr id="16" name="TextBox 15">
            <a:extLst>
              <a:ext uri="{FF2B5EF4-FFF2-40B4-BE49-F238E27FC236}">
                <a16:creationId xmlns:a16="http://schemas.microsoft.com/office/drawing/2014/main" id="{BB7CA1A1-CB03-624A-8584-535CFAB7F7D2}"/>
              </a:ext>
            </a:extLst>
          </p:cNvPr>
          <p:cNvSpPr txBox="1"/>
          <p:nvPr/>
        </p:nvSpPr>
        <p:spPr>
          <a:xfrm rot="16200000">
            <a:off x="2908205" y="3350945"/>
            <a:ext cx="3299670" cy="523220"/>
          </a:xfrm>
          <a:prstGeom prst="rect">
            <a:avLst/>
          </a:prstGeom>
          <a:noFill/>
        </p:spPr>
        <p:txBody>
          <a:bodyPr wrap="square" rtlCol="0">
            <a:spAutoFit/>
          </a:bodyPr>
          <a:lstStyle/>
          <a:p>
            <a:pPr algn="ctr"/>
            <a:r>
              <a:rPr lang="en-US" sz="1400" dirty="0">
                <a:solidFill>
                  <a:schemeClr val="tx1">
                    <a:lumMod val="75000"/>
                    <a:lumOff val="25000"/>
                  </a:schemeClr>
                </a:solidFill>
              </a:rPr>
              <a:t>Least Squares Mean</a:t>
            </a:r>
            <a:r>
              <a:rPr lang="en-US" sz="1400" baseline="30000" dirty="0">
                <a:solidFill>
                  <a:schemeClr val="tx1">
                    <a:lumMod val="75000"/>
                    <a:lumOff val="25000"/>
                  </a:schemeClr>
                </a:solidFill>
              </a:rPr>
              <a:t>2</a:t>
            </a:r>
            <a:r>
              <a:rPr lang="en-US" sz="1400" dirty="0">
                <a:solidFill>
                  <a:schemeClr val="tx1">
                    <a:lumMod val="75000"/>
                    <a:lumOff val="25000"/>
                  </a:schemeClr>
                </a:solidFill>
              </a:rPr>
              <a:t> Change in Total SARA Score</a:t>
            </a:r>
            <a:r>
              <a:rPr lang="en-US" sz="1300" dirty="0">
                <a:solidFill>
                  <a:schemeClr val="tx1">
                    <a:lumMod val="75000"/>
                    <a:lumOff val="25000"/>
                  </a:schemeClr>
                </a:solidFill>
              </a:rPr>
              <a:t> (from baseline ± SE)</a:t>
            </a:r>
          </a:p>
        </p:txBody>
      </p:sp>
      <p:sp>
        <p:nvSpPr>
          <p:cNvPr id="10" name="TextBox 9">
            <a:extLst>
              <a:ext uri="{FF2B5EF4-FFF2-40B4-BE49-F238E27FC236}">
                <a16:creationId xmlns:a16="http://schemas.microsoft.com/office/drawing/2014/main" id="{226C6B79-5F6A-B944-8FDC-F2114E6FD025}"/>
              </a:ext>
            </a:extLst>
          </p:cNvPr>
          <p:cNvSpPr txBox="1"/>
          <p:nvPr/>
        </p:nvSpPr>
        <p:spPr>
          <a:xfrm>
            <a:off x="9477797" y="3247198"/>
            <a:ext cx="2612603" cy="1200329"/>
          </a:xfrm>
          <a:prstGeom prst="rect">
            <a:avLst/>
          </a:prstGeom>
          <a:solidFill>
            <a:schemeClr val="bg1"/>
          </a:solidFill>
        </p:spPr>
        <p:txBody>
          <a:bodyPr wrap="square" rtlCol="0">
            <a:spAutoFit/>
          </a:bodyPr>
          <a:lstStyle/>
          <a:p>
            <a:r>
              <a:rPr lang="en-US" sz="1600" b="1" dirty="0">
                <a:solidFill>
                  <a:schemeClr val="tx1">
                    <a:lumMod val="75000"/>
                    <a:lumOff val="25000"/>
                  </a:schemeClr>
                </a:solidFill>
              </a:rPr>
              <a:t>Difference: -1.41 ± 0.411 </a:t>
            </a:r>
            <a:r>
              <a:rPr lang="en-US" sz="1400" dirty="0">
                <a:solidFill>
                  <a:schemeClr val="tx1">
                    <a:lumMod val="75000"/>
                    <a:lumOff val="25000"/>
                  </a:schemeClr>
                </a:solidFill>
              </a:rPr>
              <a:t>(95% confidence interval of     -2.22 to -0.60) suggesting therapeutic benefits of </a:t>
            </a:r>
            <a:r>
              <a:rPr lang="en-US" sz="1400" dirty="0" err="1">
                <a:solidFill>
                  <a:schemeClr val="tx1">
                    <a:lumMod val="75000"/>
                    <a:lumOff val="25000"/>
                  </a:schemeClr>
                </a:solidFill>
              </a:rPr>
              <a:t>troriluzole</a:t>
            </a:r>
            <a:r>
              <a:rPr lang="en-US" sz="1400" dirty="0">
                <a:solidFill>
                  <a:schemeClr val="tx1">
                    <a:lumMod val="75000"/>
                    <a:lumOff val="25000"/>
                  </a:schemeClr>
                </a:solidFill>
              </a:rPr>
              <a:t> (p=0.0007)</a:t>
            </a:r>
            <a:endParaRPr lang="en-US" sz="1600" dirty="0">
              <a:solidFill>
                <a:schemeClr val="tx1">
                  <a:lumMod val="75000"/>
                  <a:lumOff val="25000"/>
                </a:schemeClr>
              </a:solidFill>
            </a:endParaRPr>
          </a:p>
        </p:txBody>
      </p:sp>
      <p:sp>
        <p:nvSpPr>
          <p:cNvPr id="15" name="Rectangle 14">
            <a:extLst>
              <a:ext uri="{FF2B5EF4-FFF2-40B4-BE49-F238E27FC236}">
                <a16:creationId xmlns:a16="http://schemas.microsoft.com/office/drawing/2014/main" id="{32637A65-6B27-CC45-8E0B-5CF113087DAD}"/>
              </a:ext>
            </a:extLst>
          </p:cNvPr>
          <p:cNvSpPr/>
          <p:nvPr/>
        </p:nvSpPr>
        <p:spPr>
          <a:xfrm>
            <a:off x="8776586" y="4464307"/>
            <a:ext cx="2913321" cy="970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2BD9F7A-8A11-8F40-AFC6-B609CE213DC5}"/>
              </a:ext>
            </a:extLst>
          </p:cNvPr>
          <p:cNvSpPr txBox="1"/>
          <p:nvPr/>
        </p:nvSpPr>
        <p:spPr>
          <a:xfrm>
            <a:off x="228600" y="6370073"/>
            <a:ext cx="4214460" cy="215444"/>
          </a:xfrm>
          <a:prstGeom prst="rect">
            <a:avLst/>
          </a:prstGeom>
          <a:noFill/>
        </p:spPr>
        <p:txBody>
          <a:bodyPr wrap="square" lIns="0" rtlCol="0">
            <a:spAutoFit/>
          </a:bodyPr>
          <a:lstStyle/>
          <a:p>
            <a:r>
              <a:rPr lang="en-US" sz="800" dirty="0">
                <a:solidFill>
                  <a:schemeClr val="tx1">
                    <a:lumMod val="75000"/>
                    <a:lumOff val="25000"/>
                  </a:schemeClr>
                </a:solidFill>
              </a:rPr>
              <a:t>SARA: Scale for the Assessment and Rating of Ataxia</a:t>
            </a:r>
          </a:p>
        </p:txBody>
      </p:sp>
      <p:sp>
        <p:nvSpPr>
          <p:cNvPr id="27" name="Rectangle 26">
            <a:extLst>
              <a:ext uri="{FF2B5EF4-FFF2-40B4-BE49-F238E27FC236}">
                <a16:creationId xmlns:a16="http://schemas.microsoft.com/office/drawing/2014/main" id="{A1D94DF5-C693-004D-A989-E2B21B9CF3FD}"/>
              </a:ext>
            </a:extLst>
          </p:cNvPr>
          <p:cNvSpPr/>
          <p:nvPr/>
        </p:nvSpPr>
        <p:spPr>
          <a:xfrm>
            <a:off x="4082902" y="1481327"/>
            <a:ext cx="7877450" cy="406762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solidFill>
                  <a:schemeClr val="tx1">
                    <a:lumMod val="75000"/>
                    <a:lumOff val="25000"/>
                  </a:schemeClr>
                </a:solidFill>
              </a:rPr>
              <a:t>SCA Patients on </a:t>
            </a:r>
            <a:r>
              <a:rPr lang="en-US" dirty="0" err="1">
                <a:solidFill>
                  <a:schemeClr val="tx1">
                    <a:lumMod val="75000"/>
                    <a:lumOff val="25000"/>
                  </a:schemeClr>
                </a:solidFill>
              </a:rPr>
              <a:t>Troriluzole</a:t>
            </a:r>
            <a:r>
              <a:rPr lang="en-US" dirty="0">
                <a:solidFill>
                  <a:schemeClr val="tx1">
                    <a:lumMod val="75000"/>
                    <a:lumOff val="25000"/>
                  </a:schemeClr>
                </a:solidFill>
              </a:rPr>
              <a:t> vs. Natural History Cohort </a:t>
            </a:r>
          </a:p>
        </p:txBody>
      </p:sp>
      <p:sp>
        <p:nvSpPr>
          <p:cNvPr id="19" name="TextBox 18">
            <a:extLst>
              <a:ext uri="{FF2B5EF4-FFF2-40B4-BE49-F238E27FC236}">
                <a16:creationId xmlns:a16="http://schemas.microsoft.com/office/drawing/2014/main" id="{8331311A-8A5B-3B43-A078-D26776BA049B}"/>
              </a:ext>
            </a:extLst>
          </p:cNvPr>
          <p:cNvSpPr txBox="1"/>
          <p:nvPr/>
        </p:nvSpPr>
        <p:spPr>
          <a:xfrm>
            <a:off x="9477796" y="4850312"/>
            <a:ext cx="2389440" cy="584775"/>
          </a:xfrm>
          <a:prstGeom prst="rect">
            <a:avLst/>
          </a:prstGeom>
          <a:noFill/>
        </p:spPr>
        <p:txBody>
          <a:bodyPr wrap="square" lIns="0" rtlCol="0">
            <a:spAutoFit/>
          </a:bodyPr>
          <a:lstStyle/>
          <a:p>
            <a:r>
              <a:rPr lang="en-US" sz="800" dirty="0">
                <a:solidFill>
                  <a:schemeClr val="tx1">
                    <a:lumMod val="75000"/>
                    <a:lumOff val="25000"/>
                  </a:schemeClr>
                </a:solidFill>
              </a:rPr>
              <a:t>1. Matched on eligibility criteria</a:t>
            </a:r>
            <a:endParaRPr lang="en-US" sz="800" baseline="30000" dirty="0">
              <a:solidFill>
                <a:schemeClr val="tx1">
                  <a:lumMod val="75000"/>
                  <a:lumOff val="25000"/>
                </a:schemeClr>
              </a:solidFill>
            </a:endParaRPr>
          </a:p>
          <a:p>
            <a:r>
              <a:rPr lang="en-US" sz="800" dirty="0">
                <a:solidFill>
                  <a:schemeClr val="tx1">
                    <a:lumMod val="75000"/>
                    <a:lumOff val="25000"/>
                  </a:schemeClr>
                </a:solidFill>
              </a:rPr>
              <a:t>2. ANCOVA model with fixed effects for cohort, sex, &amp; SCA genotype with age and baseline SARA scores as covariates</a:t>
            </a:r>
          </a:p>
        </p:txBody>
      </p:sp>
    </p:spTree>
    <p:extLst>
      <p:ext uri="{BB962C8B-B14F-4D97-AF65-F5344CB8AC3E}">
        <p14:creationId xmlns:p14="http://schemas.microsoft.com/office/powerpoint/2010/main" val="29097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187F8-D6CD-E245-99ED-D67A6A2B056C}"/>
              </a:ext>
            </a:extLst>
          </p:cNvPr>
          <p:cNvSpPr>
            <a:spLocks noGrp="1"/>
          </p:cNvSpPr>
          <p:nvPr>
            <p:ph type="title"/>
          </p:nvPr>
        </p:nvSpPr>
        <p:spPr/>
        <p:txBody>
          <a:bodyPr/>
          <a:lstStyle/>
          <a:p>
            <a:r>
              <a:rPr lang="en-US" dirty="0"/>
              <a:t>Learnings and Next Steps</a:t>
            </a:r>
          </a:p>
        </p:txBody>
      </p:sp>
      <p:sp>
        <p:nvSpPr>
          <p:cNvPr id="3" name="Text Placeholder 2">
            <a:extLst>
              <a:ext uri="{FF2B5EF4-FFF2-40B4-BE49-F238E27FC236}">
                <a16:creationId xmlns:a16="http://schemas.microsoft.com/office/drawing/2014/main" id="{C002F4C8-F14E-7540-9D83-E1151443C8FA}"/>
              </a:ext>
            </a:extLst>
          </p:cNvPr>
          <p:cNvSpPr>
            <a:spLocks noGrp="1"/>
          </p:cNvSpPr>
          <p:nvPr>
            <p:ph type="body" idx="1"/>
          </p:nvPr>
        </p:nvSpPr>
        <p:spPr/>
        <p:txBody>
          <a:bodyPr/>
          <a:lstStyle/>
          <a:p>
            <a:pPr>
              <a:buFont typeface="Wingdings" pitchFamily="2" charset="2"/>
              <a:buChar char="v"/>
            </a:pPr>
            <a:r>
              <a:rPr lang="en-US" sz="2800" dirty="0"/>
              <a:t>FDA suggests use of gait, balance and language Items of the SARA</a:t>
            </a:r>
          </a:p>
          <a:p>
            <a:pPr>
              <a:buFont typeface="Wingdings" pitchFamily="2" charset="2"/>
              <a:buChar char="v"/>
            </a:pPr>
            <a:r>
              <a:rPr lang="en-US" sz="2800" dirty="0"/>
              <a:t>Importance of Variability in SARA Scoring</a:t>
            </a:r>
          </a:p>
          <a:p>
            <a:pPr>
              <a:buFont typeface="Wingdings" pitchFamily="2" charset="2"/>
              <a:buChar char="v"/>
            </a:pPr>
            <a:r>
              <a:rPr lang="en-US" sz="2800" dirty="0"/>
              <a:t>Rationale for enriched target population (prognostic enrichment)</a:t>
            </a:r>
          </a:p>
          <a:p>
            <a:pPr lvl="1">
              <a:buFont typeface="Wingdings" pitchFamily="2" charset="2"/>
              <a:buChar char="Ø"/>
            </a:pPr>
            <a:r>
              <a:rPr lang="en-US" sz="2400" dirty="0"/>
              <a:t>Natural History Studies</a:t>
            </a:r>
          </a:p>
          <a:p>
            <a:pPr lvl="1">
              <a:buFont typeface="Wingdings" pitchFamily="2" charset="2"/>
              <a:buChar char="Ø"/>
            </a:pPr>
            <a:r>
              <a:rPr lang="en-US" sz="2400" dirty="0"/>
              <a:t>Study data and anecdotal reports</a:t>
            </a:r>
          </a:p>
          <a:p>
            <a:pPr>
              <a:buFont typeface="Wingdings" pitchFamily="2" charset="2"/>
              <a:buChar char="v"/>
            </a:pPr>
            <a:r>
              <a:rPr lang="en-US" sz="2800" dirty="0"/>
              <a:t>Long-term study design may extinguish placebo effects</a:t>
            </a:r>
          </a:p>
          <a:p>
            <a:pPr>
              <a:buFont typeface="Wingdings" pitchFamily="2" charset="2"/>
              <a:buChar char="v"/>
            </a:pPr>
            <a:r>
              <a:rPr lang="en-US" sz="2800" dirty="0"/>
              <a:t>Exposure-response relationship suggests use of higher </a:t>
            </a:r>
            <a:r>
              <a:rPr lang="en-US" sz="2800" dirty="0" err="1"/>
              <a:t>troriluzole</a:t>
            </a:r>
            <a:r>
              <a:rPr lang="en-US" sz="2800" dirty="0"/>
              <a:t> dose in subsequent study</a:t>
            </a:r>
          </a:p>
          <a:p>
            <a:pPr>
              <a:buFont typeface="Wingdings" pitchFamily="2" charset="2"/>
              <a:buChar char="v"/>
            </a:pPr>
            <a:r>
              <a:rPr lang="en-US" sz="2800" b="1" dirty="0"/>
              <a:t>Overall study data (extension phase and subset of randomization phase) consistent with potential therapeutic effect</a:t>
            </a:r>
          </a:p>
          <a:p>
            <a:endParaRPr lang="en-US" sz="2400" dirty="0"/>
          </a:p>
        </p:txBody>
      </p:sp>
      <p:sp>
        <p:nvSpPr>
          <p:cNvPr id="5" name="Footer Placeholder 4">
            <a:extLst>
              <a:ext uri="{FF2B5EF4-FFF2-40B4-BE49-F238E27FC236}">
                <a16:creationId xmlns:a16="http://schemas.microsoft.com/office/drawing/2014/main" id="{65C26CD7-320B-F041-A9F0-67BCABB8EBB7}"/>
              </a:ext>
            </a:extLst>
          </p:cNvPr>
          <p:cNvSpPr>
            <a:spLocks noGrp="1"/>
          </p:cNvSpPr>
          <p:nvPr>
            <p:ph type="ftr" sz="quarter" idx="11"/>
          </p:nvPr>
        </p:nvSpPr>
        <p:spPr/>
        <p:txBody>
          <a:bodyPr/>
          <a:lstStyle/>
          <a:p>
            <a:r>
              <a:rPr lang="en-US"/>
              <a:t>ADVANCING INNOVATIVE THERAPIES FOR NEUROLOGICAL DISEASES</a:t>
            </a:r>
            <a:endParaRPr lang="en-US" dirty="0"/>
          </a:p>
        </p:txBody>
      </p:sp>
      <p:sp>
        <p:nvSpPr>
          <p:cNvPr id="6" name="Slide Number Placeholder 5">
            <a:extLst>
              <a:ext uri="{FF2B5EF4-FFF2-40B4-BE49-F238E27FC236}">
                <a16:creationId xmlns:a16="http://schemas.microsoft.com/office/drawing/2014/main" id="{23ABE449-C705-CB4E-A7C1-3684F3535180}"/>
              </a:ext>
            </a:extLst>
          </p:cNvPr>
          <p:cNvSpPr>
            <a:spLocks noGrp="1"/>
          </p:cNvSpPr>
          <p:nvPr>
            <p:ph type="sldNum" sz="quarter" idx="12"/>
          </p:nvPr>
        </p:nvSpPr>
        <p:spPr/>
        <p:txBody>
          <a:bodyPr/>
          <a:lstStyle/>
          <a:p>
            <a:r>
              <a:rPr lang="en-US"/>
              <a:t>CONFIDENTIAL  </a:t>
            </a:r>
            <a:fld id="{645E0EEC-E83C-0A4C-86AF-39D316145CD3}" type="slidenum">
              <a:rPr lang="en-US" smtClean="0"/>
              <a:pPr/>
              <a:t>15</a:t>
            </a:fld>
            <a:endParaRPr lang="en-US" dirty="0"/>
          </a:p>
        </p:txBody>
      </p:sp>
      <p:sp>
        <p:nvSpPr>
          <p:cNvPr id="8" name="Date Placeholder 3">
            <a:extLst>
              <a:ext uri="{FF2B5EF4-FFF2-40B4-BE49-F238E27FC236}">
                <a16:creationId xmlns:a16="http://schemas.microsoft.com/office/drawing/2014/main" id="{57552F33-D260-FB4F-8FBA-68031E67EE31}"/>
              </a:ext>
            </a:extLst>
          </p:cNvPr>
          <p:cNvSpPr>
            <a:spLocks noGrp="1"/>
          </p:cNvSpPr>
          <p:nvPr>
            <p:ph type="dt" sz="half" idx="10"/>
          </p:nvPr>
        </p:nvSpPr>
        <p:spPr>
          <a:xfrm>
            <a:off x="228600" y="6583680"/>
            <a:ext cx="1828800" cy="274320"/>
          </a:xfrm>
        </p:spPr>
        <p:txBody>
          <a:bodyPr/>
          <a:lstStyle/>
          <a:p>
            <a:r>
              <a:rPr lang="en-US" dirty="0"/>
              <a:t>OCTOBER 2018</a:t>
            </a:r>
          </a:p>
        </p:txBody>
      </p:sp>
    </p:spTree>
    <p:extLst>
      <p:ext uri="{BB962C8B-B14F-4D97-AF65-F5344CB8AC3E}">
        <p14:creationId xmlns:p14="http://schemas.microsoft.com/office/powerpoint/2010/main" val="2577584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3A680-0F80-D743-8D8D-F474A50FA82B}"/>
              </a:ext>
            </a:extLst>
          </p:cNvPr>
          <p:cNvSpPr>
            <a:spLocks noGrp="1"/>
          </p:cNvSpPr>
          <p:nvPr>
            <p:ph type="title"/>
          </p:nvPr>
        </p:nvSpPr>
        <p:spPr/>
        <p:txBody>
          <a:bodyPr/>
          <a:lstStyle/>
          <a:p>
            <a:r>
              <a:rPr lang="en-US" dirty="0"/>
              <a:t>Preparing for BHV4157-206 and future clinical trials</a:t>
            </a:r>
          </a:p>
        </p:txBody>
      </p:sp>
      <p:sp>
        <p:nvSpPr>
          <p:cNvPr id="4" name="Date Placeholder 3">
            <a:extLst>
              <a:ext uri="{FF2B5EF4-FFF2-40B4-BE49-F238E27FC236}">
                <a16:creationId xmlns:a16="http://schemas.microsoft.com/office/drawing/2014/main" id="{221E345D-DC08-2046-B42A-A36C333D71FC}"/>
              </a:ext>
            </a:extLst>
          </p:cNvPr>
          <p:cNvSpPr>
            <a:spLocks noGrp="1"/>
          </p:cNvSpPr>
          <p:nvPr>
            <p:ph type="dt" sz="half" idx="10"/>
          </p:nvPr>
        </p:nvSpPr>
        <p:spPr/>
        <p:txBody>
          <a:bodyPr/>
          <a:lstStyle/>
          <a:p>
            <a:r>
              <a:rPr lang="en-US"/>
              <a:t>OCTOBER 2018</a:t>
            </a:r>
            <a:endParaRPr lang="en-US" dirty="0"/>
          </a:p>
        </p:txBody>
      </p:sp>
      <p:sp>
        <p:nvSpPr>
          <p:cNvPr id="5" name="Footer Placeholder 4">
            <a:extLst>
              <a:ext uri="{FF2B5EF4-FFF2-40B4-BE49-F238E27FC236}">
                <a16:creationId xmlns:a16="http://schemas.microsoft.com/office/drawing/2014/main" id="{77E5ACA9-6784-F44C-829B-964DB9CDA010}"/>
              </a:ext>
            </a:extLst>
          </p:cNvPr>
          <p:cNvSpPr>
            <a:spLocks noGrp="1"/>
          </p:cNvSpPr>
          <p:nvPr>
            <p:ph type="ftr" sz="quarter" idx="11"/>
          </p:nvPr>
        </p:nvSpPr>
        <p:spPr/>
        <p:txBody>
          <a:bodyPr/>
          <a:lstStyle/>
          <a:p>
            <a:r>
              <a:rPr lang="en-US"/>
              <a:t>ADVANCING INNOVATIVE THERAPIES FOR NEUROLOGICAL DISEASES</a:t>
            </a:r>
            <a:endParaRPr lang="en-US" dirty="0"/>
          </a:p>
        </p:txBody>
      </p:sp>
      <p:sp>
        <p:nvSpPr>
          <p:cNvPr id="6" name="Slide Number Placeholder 5">
            <a:extLst>
              <a:ext uri="{FF2B5EF4-FFF2-40B4-BE49-F238E27FC236}">
                <a16:creationId xmlns:a16="http://schemas.microsoft.com/office/drawing/2014/main" id="{9C1E8E7A-7A82-DB43-9782-87052D9E8D1A}"/>
              </a:ext>
            </a:extLst>
          </p:cNvPr>
          <p:cNvSpPr>
            <a:spLocks noGrp="1"/>
          </p:cNvSpPr>
          <p:nvPr>
            <p:ph type="sldNum" sz="quarter" idx="12"/>
          </p:nvPr>
        </p:nvSpPr>
        <p:spPr/>
        <p:txBody>
          <a:bodyPr/>
          <a:lstStyle/>
          <a:p>
            <a:fld id="{645E0EEC-E83C-0A4C-86AF-39D316145CD3}" type="slidenum">
              <a:rPr lang="en-US" smtClean="0"/>
              <a:pPr/>
              <a:t>16</a:t>
            </a:fld>
            <a:endParaRPr lang="en-US" dirty="0"/>
          </a:p>
        </p:txBody>
      </p:sp>
      <p:graphicFrame>
        <p:nvGraphicFramePr>
          <p:cNvPr id="8" name="Diagram 7">
            <a:extLst>
              <a:ext uri="{FF2B5EF4-FFF2-40B4-BE49-F238E27FC236}">
                <a16:creationId xmlns:a16="http://schemas.microsoft.com/office/drawing/2014/main" id="{9B1D0D5F-55DE-2141-8378-23BD8216A81B}"/>
              </a:ext>
            </a:extLst>
          </p:cNvPr>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3995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BF32F9-A2F8-0242-812C-49BA3275B221}"/>
              </a:ext>
            </a:extLst>
          </p:cNvPr>
          <p:cNvSpPr>
            <a:spLocks noGrp="1"/>
          </p:cNvSpPr>
          <p:nvPr>
            <p:ph type="body" sz="quarter" idx="13"/>
          </p:nvPr>
        </p:nvSpPr>
        <p:spPr/>
        <p:txBody>
          <a:bodyPr/>
          <a:lstStyle/>
          <a:p>
            <a:endParaRPr lang="en-US"/>
          </a:p>
        </p:txBody>
      </p:sp>
      <p:sp>
        <p:nvSpPr>
          <p:cNvPr id="3" name="Date Placeholder 2">
            <a:extLst>
              <a:ext uri="{FF2B5EF4-FFF2-40B4-BE49-F238E27FC236}">
                <a16:creationId xmlns:a16="http://schemas.microsoft.com/office/drawing/2014/main" id="{4EA7A345-E8B8-5548-9D7C-4EC73B5926ED}"/>
              </a:ext>
            </a:extLst>
          </p:cNvPr>
          <p:cNvSpPr>
            <a:spLocks noGrp="1"/>
          </p:cNvSpPr>
          <p:nvPr>
            <p:ph type="dt" sz="half" idx="10"/>
          </p:nvPr>
        </p:nvSpPr>
        <p:spPr/>
        <p:txBody>
          <a:bodyPr/>
          <a:lstStyle/>
          <a:p>
            <a:r>
              <a:rPr lang="en-US"/>
              <a:t>JUNE 2020</a:t>
            </a:r>
            <a:endParaRPr lang="en-US" dirty="0"/>
          </a:p>
        </p:txBody>
      </p:sp>
      <p:sp>
        <p:nvSpPr>
          <p:cNvPr id="4" name="Footer Placeholder 3">
            <a:extLst>
              <a:ext uri="{FF2B5EF4-FFF2-40B4-BE49-F238E27FC236}">
                <a16:creationId xmlns:a16="http://schemas.microsoft.com/office/drawing/2014/main" id="{8B7E5625-0493-EF47-8040-74FE75C4350A}"/>
              </a:ext>
            </a:extLst>
          </p:cNvPr>
          <p:cNvSpPr>
            <a:spLocks noGrp="1"/>
          </p:cNvSpPr>
          <p:nvPr>
            <p:ph type="ftr" sz="quarter" idx="11"/>
          </p:nvPr>
        </p:nvSpPr>
        <p:spPr/>
        <p:txBody>
          <a:bodyPr/>
          <a:lstStyle/>
          <a:p>
            <a:r>
              <a:rPr lang="en-US"/>
              <a:t>BIOHAVEN INVESTOR PRESENTATION</a:t>
            </a:r>
            <a:endParaRPr lang="en-US" dirty="0"/>
          </a:p>
        </p:txBody>
      </p:sp>
      <p:sp>
        <p:nvSpPr>
          <p:cNvPr id="5" name="Slide Number Placeholder 4">
            <a:extLst>
              <a:ext uri="{FF2B5EF4-FFF2-40B4-BE49-F238E27FC236}">
                <a16:creationId xmlns:a16="http://schemas.microsoft.com/office/drawing/2014/main" id="{427DE93A-EF5C-8F44-828A-9CFFC7672928}"/>
              </a:ext>
            </a:extLst>
          </p:cNvPr>
          <p:cNvSpPr>
            <a:spLocks noGrp="1"/>
          </p:cNvSpPr>
          <p:nvPr>
            <p:ph type="sldNum" sz="quarter" idx="12"/>
          </p:nvPr>
        </p:nvSpPr>
        <p:spPr/>
        <p:txBody>
          <a:bodyPr/>
          <a:lstStyle/>
          <a:p>
            <a:fld id="{645E0EEC-E83C-0A4C-86AF-39D316145CD3}" type="slidenum">
              <a:rPr lang="en-US" smtClean="0"/>
              <a:pPr/>
              <a:t>17</a:t>
            </a:fld>
            <a:endParaRPr lang="en-US" dirty="0"/>
          </a:p>
        </p:txBody>
      </p:sp>
      <p:sp>
        <p:nvSpPr>
          <p:cNvPr id="6" name="Text Placeholder 5">
            <a:extLst>
              <a:ext uri="{FF2B5EF4-FFF2-40B4-BE49-F238E27FC236}">
                <a16:creationId xmlns:a16="http://schemas.microsoft.com/office/drawing/2014/main" id="{4AD411A9-7BD8-5B44-814D-681CC3D380C7}"/>
              </a:ext>
            </a:extLst>
          </p:cNvPr>
          <p:cNvSpPr>
            <a:spLocks noGrp="1"/>
          </p:cNvSpPr>
          <p:nvPr>
            <p:ph type="body" idx="1"/>
          </p:nvPr>
        </p:nvSpPr>
        <p:spPr>
          <a:xfrm>
            <a:off x="228600" y="1481327"/>
            <a:ext cx="5998580" cy="4343402"/>
          </a:xfrm>
        </p:spPr>
        <p:txBody>
          <a:bodyPr/>
          <a:lstStyle/>
          <a:p>
            <a:r>
              <a:rPr lang="en-US" sz="4000" dirty="0"/>
              <a:t>Anti-sense oligonucleotides (ASO)</a:t>
            </a:r>
          </a:p>
          <a:p>
            <a:pPr lvl="1"/>
            <a:r>
              <a:rPr lang="en-US" sz="2800" dirty="0"/>
              <a:t>DNA --&gt; RNA --&gt; Proteins</a:t>
            </a:r>
          </a:p>
          <a:p>
            <a:pPr lvl="1"/>
            <a:r>
              <a:rPr lang="en-US" sz="2800" dirty="0"/>
              <a:t>ASO’s bind to the RNA and stop it from making the “bad” protein</a:t>
            </a:r>
          </a:p>
          <a:p>
            <a:pPr lvl="1"/>
            <a:r>
              <a:rPr lang="en-US" sz="2800" dirty="0"/>
              <a:t>Coming soon, probably starting with SCA 3</a:t>
            </a:r>
          </a:p>
          <a:p>
            <a:endParaRPr lang="en-US" dirty="0"/>
          </a:p>
        </p:txBody>
      </p:sp>
      <p:sp>
        <p:nvSpPr>
          <p:cNvPr id="7" name="Title 6">
            <a:extLst>
              <a:ext uri="{FF2B5EF4-FFF2-40B4-BE49-F238E27FC236}">
                <a16:creationId xmlns:a16="http://schemas.microsoft.com/office/drawing/2014/main" id="{9B75FF2E-DDB5-B243-A817-7695F01572AB}"/>
              </a:ext>
            </a:extLst>
          </p:cNvPr>
          <p:cNvSpPr>
            <a:spLocks noGrp="1"/>
          </p:cNvSpPr>
          <p:nvPr>
            <p:ph type="title"/>
          </p:nvPr>
        </p:nvSpPr>
        <p:spPr/>
        <p:txBody>
          <a:bodyPr/>
          <a:lstStyle/>
          <a:p>
            <a:r>
              <a:rPr lang="en-US" sz="3600" dirty="0"/>
              <a:t>Clinical trials underway</a:t>
            </a:r>
          </a:p>
        </p:txBody>
      </p:sp>
      <p:pic>
        <p:nvPicPr>
          <p:cNvPr id="8" name="Picture 7">
            <a:extLst>
              <a:ext uri="{FF2B5EF4-FFF2-40B4-BE49-F238E27FC236}">
                <a16:creationId xmlns:a16="http://schemas.microsoft.com/office/drawing/2014/main" id="{B3F418BA-4F8D-A74D-B75E-905846B7FC31}"/>
              </a:ext>
            </a:extLst>
          </p:cNvPr>
          <p:cNvPicPr>
            <a:picLocks noChangeAspect="1"/>
          </p:cNvPicPr>
          <p:nvPr/>
        </p:nvPicPr>
        <p:blipFill>
          <a:blip r:embed="rId2"/>
          <a:stretch>
            <a:fillRect/>
          </a:stretch>
        </p:blipFill>
        <p:spPr>
          <a:xfrm>
            <a:off x="6779740" y="1491048"/>
            <a:ext cx="4447319" cy="3902522"/>
          </a:xfrm>
          <a:prstGeom prst="rect">
            <a:avLst/>
          </a:prstGeom>
          <a:noFill/>
        </p:spPr>
      </p:pic>
      <p:pic>
        <p:nvPicPr>
          <p:cNvPr id="9" name="Picture 8">
            <a:extLst>
              <a:ext uri="{FF2B5EF4-FFF2-40B4-BE49-F238E27FC236}">
                <a16:creationId xmlns:a16="http://schemas.microsoft.com/office/drawing/2014/main" id="{CB435AC7-930D-EB46-9342-32202C563755}"/>
              </a:ext>
            </a:extLst>
          </p:cNvPr>
          <p:cNvPicPr>
            <a:picLocks noChangeAspect="1"/>
          </p:cNvPicPr>
          <p:nvPr/>
        </p:nvPicPr>
        <p:blipFill>
          <a:blip r:embed="rId3"/>
          <a:stretch>
            <a:fillRect/>
          </a:stretch>
        </p:blipFill>
        <p:spPr>
          <a:xfrm>
            <a:off x="9802581" y="40169"/>
            <a:ext cx="1789651" cy="952931"/>
          </a:xfrm>
          <a:prstGeom prst="rect">
            <a:avLst/>
          </a:prstGeom>
        </p:spPr>
      </p:pic>
    </p:spTree>
    <p:extLst>
      <p:ext uri="{BB962C8B-B14F-4D97-AF65-F5344CB8AC3E}">
        <p14:creationId xmlns:p14="http://schemas.microsoft.com/office/powerpoint/2010/main" val="3003338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B55D62-5803-1B4A-9AD8-B5F496555C03}"/>
              </a:ext>
            </a:extLst>
          </p:cNvPr>
          <p:cNvSpPr>
            <a:spLocks noGrp="1"/>
          </p:cNvSpPr>
          <p:nvPr>
            <p:ph type="body" sz="quarter" idx="13"/>
          </p:nvPr>
        </p:nvSpPr>
        <p:spPr/>
        <p:txBody>
          <a:bodyPr/>
          <a:lstStyle/>
          <a:p>
            <a:endParaRPr lang="en-US"/>
          </a:p>
        </p:txBody>
      </p:sp>
      <p:sp>
        <p:nvSpPr>
          <p:cNvPr id="3" name="Date Placeholder 2">
            <a:extLst>
              <a:ext uri="{FF2B5EF4-FFF2-40B4-BE49-F238E27FC236}">
                <a16:creationId xmlns:a16="http://schemas.microsoft.com/office/drawing/2014/main" id="{6E247444-A818-7342-8EC0-8948F9B410AD}"/>
              </a:ext>
            </a:extLst>
          </p:cNvPr>
          <p:cNvSpPr>
            <a:spLocks noGrp="1"/>
          </p:cNvSpPr>
          <p:nvPr>
            <p:ph type="dt" sz="half" idx="10"/>
          </p:nvPr>
        </p:nvSpPr>
        <p:spPr/>
        <p:txBody>
          <a:bodyPr/>
          <a:lstStyle/>
          <a:p>
            <a:r>
              <a:rPr lang="en-US"/>
              <a:t>JUNE 2020</a:t>
            </a:r>
            <a:endParaRPr lang="en-US" dirty="0"/>
          </a:p>
        </p:txBody>
      </p:sp>
      <p:sp>
        <p:nvSpPr>
          <p:cNvPr id="4" name="Footer Placeholder 3">
            <a:extLst>
              <a:ext uri="{FF2B5EF4-FFF2-40B4-BE49-F238E27FC236}">
                <a16:creationId xmlns:a16="http://schemas.microsoft.com/office/drawing/2014/main" id="{66D0DA6B-F943-794A-95D5-B78B883BC947}"/>
              </a:ext>
            </a:extLst>
          </p:cNvPr>
          <p:cNvSpPr>
            <a:spLocks noGrp="1"/>
          </p:cNvSpPr>
          <p:nvPr>
            <p:ph type="ftr" sz="quarter" idx="11"/>
          </p:nvPr>
        </p:nvSpPr>
        <p:spPr/>
        <p:txBody>
          <a:bodyPr/>
          <a:lstStyle/>
          <a:p>
            <a:r>
              <a:rPr lang="en-US"/>
              <a:t>BIOHAVEN INVESTOR PRESENTATION</a:t>
            </a:r>
            <a:endParaRPr lang="en-US" dirty="0"/>
          </a:p>
        </p:txBody>
      </p:sp>
      <p:sp>
        <p:nvSpPr>
          <p:cNvPr id="5" name="Slide Number Placeholder 4">
            <a:extLst>
              <a:ext uri="{FF2B5EF4-FFF2-40B4-BE49-F238E27FC236}">
                <a16:creationId xmlns:a16="http://schemas.microsoft.com/office/drawing/2014/main" id="{79BCA6D2-630D-D84A-A841-A6C10AF85511}"/>
              </a:ext>
            </a:extLst>
          </p:cNvPr>
          <p:cNvSpPr>
            <a:spLocks noGrp="1"/>
          </p:cNvSpPr>
          <p:nvPr>
            <p:ph type="sldNum" sz="quarter" idx="12"/>
          </p:nvPr>
        </p:nvSpPr>
        <p:spPr/>
        <p:txBody>
          <a:bodyPr/>
          <a:lstStyle/>
          <a:p>
            <a:fld id="{645E0EEC-E83C-0A4C-86AF-39D316145CD3}" type="slidenum">
              <a:rPr lang="en-US" smtClean="0"/>
              <a:pPr/>
              <a:t>18</a:t>
            </a:fld>
            <a:endParaRPr lang="en-US" dirty="0"/>
          </a:p>
        </p:txBody>
      </p:sp>
      <p:sp>
        <p:nvSpPr>
          <p:cNvPr id="6" name="Text Placeholder 5">
            <a:extLst>
              <a:ext uri="{FF2B5EF4-FFF2-40B4-BE49-F238E27FC236}">
                <a16:creationId xmlns:a16="http://schemas.microsoft.com/office/drawing/2014/main" id="{A8207F83-6EE6-2644-9782-9DB3EC88BF9D}"/>
              </a:ext>
            </a:extLst>
          </p:cNvPr>
          <p:cNvSpPr>
            <a:spLocks noGrp="1"/>
          </p:cNvSpPr>
          <p:nvPr>
            <p:ph type="body" idx="1"/>
          </p:nvPr>
        </p:nvSpPr>
        <p:spPr/>
        <p:txBody>
          <a:bodyPr/>
          <a:lstStyle/>
          <a:p>
            <a:r>
              <a:rPr lang="en-US" sz="3600" dirty="0"/>
              <a:t>Gene therapy trial for SCA 3</a:t>
            </a:r>
          </a:p>
          <a:p>
            <a:pPr lvl="1"/>
            <a:r>
              <a:rPr lang="en-US" sz="3200" dirty="0"/>
              <a:t>Administered to the cerebrospinal fluid, 1 time</a:t>
            </a:r>
          </a:p>
          <a:p>
            <a:pPr lvl="1"/>
            <a:r>
              <a:rPr lang="en-US" sz="3200" dirty="0"/>
              <a:t>Replaces SCA 3 mutated gene with non-mutated gene replacement</a:t>
            </a:r>
          </a:p>
          <a:p>
            <a:pPr lvl="1"/>
            <a:r>
              <a:rPr lang="en-US" sz="3200" dirty="0"/>
              <a:t>Uses viral vector to administer gene (viral vector also used in </a:t>
            </a:r>
            <a:r>
              <a:rPr lang="en-US" sz="3200" dirty="0" err="1"/>
              <a:t>AstraZenaca</a:t>
            </a:r>
            <a:r>
              <a:rPr lang="en-US" sz="3200" dirty="0"/>
              <a:t> COVID vaccine)</a:t>
            </a:r>
          </a:p>
          <a:p>
            <a:endParaRPr lang="en-US" dirty="0"/>
          </a:p>
        </p:txBody>
      </p:sp>
      <p:sp>
        <p:nvSpPr>
          <p:cNvPr id="7" name="Title 6">
            <a:extLst>
              <a:ext uri="{FF2B5EF4-FFF2-40B4-BE49-F238E27FC236}">
                <a16:creationId xmlns:a16="http://schemas.microsoft.com/office/drawing/2014/main" id="{E241CC6E-E295-5C49-9FAF-CD36ED622F30}"/>
              </a:ext>
            </a:extLst>
          </p:cNvPr>
          <p:cNvSpPr>
            <a:spLocks noGrp="1"/>
          </p:cNvSpPr>
          <p:nvPr>
            <p:ph type="title"/>
          </p:nvPr>
        </p:nvSpPr>
        <p:spPr/>
        <p:txBody>
          <a:bodyPr/>
          <a:lstStyle/>
          <a:p>
            <a:r>
              <a:rPr lang="en-US" sz="3600" dirty="0"/>
              <a:t>Clinical trials coming soon</a:t>
            </a:r>
          </a:p>
        </p:txBody>
      </p:sp>
      <p:pic>
        <p:nvPicPr>
          <p:cNvPr id="8" name="Picture 7">
            <a:extLst>
              <a:ext uri="{FF2B5EF4-FFF2-40B4-BE49-F238E27FC236}">
                <a16:creationId xmlns:a16="http://schemas.microsoft.com/office/drawing/2014/main" id="{E4F2E9BC-2A93-494D-A978-050B32DDE162}"/>
              </a:ext>
            </a:extLst>
          </p:cNvPr>
          <p:cNvPicPr>
            <a:picLocks noChangeAspect="1"/>
          </p:cNvPicPr>
          <p:nvPr/>
        </p:nvPicPr>
        <p:blipFill>
          <a:blip r:embed="rId2"/>
          <a:stretch>
            <a:fillRect/>
          </a:stretch>
        </p:blipFill>
        <p:spPr>
          <a:xfrm>
            <a:off x="9802581" y="40169"/>
            <a:ext cx="1789651" cy="952931"/>
          </a:xfrm>
          <a:prstGeom prst="rect">
            <a:avLst/>
          </a:prstGeom>
        </p:spPr>
      </p:pic>
    </p:spTree>
    <p:extLst>
      <p:ext uri="{BB962C8B-B14F-4D97-AF65-F5344CB8AC3E}">
        <p14:creationId xmlns:p14="http://schemas.microsoft.com/office/powerpoint/2010/main" val="197315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3B146-5065-CB41-8CE7-2D89BDCEFF60}"/>
              </a:ext>
            </a:extLst>
          </p:cNvPr>
          <p:cNvSpPr>
            <a:spLocks noGrp="1"/>
          </p:cNvSpPr>
          <p:nvPr>
            <p:ph type="title"/>
          </p:nvPr>
        </p:nvSpPr>
        <p:spPr/>
        <p:txBody>
          <a:bodyPr/>
          <a:lstStyle/>
          <a:p>
            <a:r>
              <a:rPr lang="en-US" dirty="0"/>
              <a:t>Looking to the Future:  Advocacy and Drug Development</a:t>
            </a:r>
          </a:p>
        </p:txBody>
      </p:sp>
      <p:graphicFrame>
        <p:nvGraphicFramePr>
          <p:cNvPr id="8" name="Diagram 7">
            <a:extLst>
              <a:ext uri="{FF2B5EF4-FFF2-40B4-BE49-F238E27FC236}">
                <a16:creationId xmlns:a16="http://schemas.microsoft.com/office/drawing/2014/main" id="{49ACB789-A1DC-784C-9CF6-BE59273D67FE}"/>
              </a:ext>
            </a:extLst>
          </p:cNvPr>
          <p:cNvGraphicFramePr/>
          <p:nvPr>
            <p:extLst>
              <p:ext uri="{D42A27DB-BD31-4B8C-83A1-F6EECF244321}">
                <p14:modId xmlns:p14="http://schemas.microsoft.com/office/powerpoint/2010/main" val="3485026916"/>
              </p:ext>
            </p:extLst>
          </p:nvPr>
        </p:nvGraphicFramePr>
        <p:xfrm>
          <a:off x="228600" y="1179575"/>
          <a:ext cx="11731752"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6D9A61A1-F5DD-6643-AA1F-E9CA35AF30CF}"/>
              </a:ext>
            </a:extLst>
          </p:cNvPr>
          <p:cNvSpPr>
            <a:spLocks noGrp="1"/>
          </p:cNvSpPr>
          <p:nvPr>
            <p:ph type="dt" sz="half" idx="10"/>
          </p:nvPr>
        </p:nvSpPr>
        <p:spPr/>
        <p:txBody>
          <a:bodyPr/>
          <a:lstStyle/>
          <a:p>
            <a:r>
              <a:rPr lang="en-US"/>
              <a:t>OCTOBER 2018</a:t>
            </a:r>
            <a:endParaRPr lang="en-US" dirty="0"/>
          </a:p>
        </p:txBody>
      </p:sp>
      <p:sp>
        <p:nvSpPr>
          <p:cNvPr id="5" name="Footer Placeholder 4">
            <a:extLst>
              <a:ext uri="{FF2B5EF4-FFF2-40B4-BE49-F238E27FC236}">
                <a16:creationId xmlns:a16="http://schemas.microsoft.com/office/drawing/2014/main" id="{9C805025-51F5-0549-BEEC-C865BF56BC56}"/>
              </a:ext>
            </a:extLst>
          </p:cNvPr>
          <p:cNvSpPr>
            <a:spLocks noGrp="1"/>
          </p:cNvSpPr>
          <p:nvPr>
            <p:ph type="ftr" sz="quarter" idx="11"/>
          </p:nvPr>
        </p:nvSpPr>
        <p:spPr/>
        <p:txBody>
          <a:bodyPr/>
          <a:lstStyle/>
          <a:p>
            <a:r>
              <a:rPr lang="en-US"/>
              <a:t>ADVANCING INNOVATIVE THERAPIES FOR NEUROLOGICAL DISEASES</a:t>
            </a:r>
            <a:endParaRPr lang="en-US" dirty="0"/>
          </a:p>
        </p:txBody>
      </p:sp>
      <p:sp>
        <p:nvSpPr>
          <p:cNvPr id="6" name="Slide Number Placeholder 5">
            <a:extLst>
              <a:ext uri="{FF2B5EF4-FFF2-40B4-BE49-F238E27FC236}">
                <a16:creationId xmlns:a16="http://schemas.microsoft.com/office/drawing/2014/main" id="{D32ECD9F-EA96-4146-A980-B6BB3C66E3E2}"/>
              </a:ext>
            </a:extLst>
          </p:cNvPr>
          <p:cNvSpPr>
            <a:spLocks noGrp="1"/>
          </p:cNvSpPr>
          <p:nvPr>
            <p:ph type="sldNum" sz="quarter" idx="12"/>
          </p:nvPr>
        </p:nvSpPr>
        <p:spPr/>
        <p:txBody>
          <a:bodyPr/>
          <a:lstStyle/>
          <a:p>
            <a:fld id="{645E0EEC-E83C-0A4C-86AF-39D316145CD3}" type="slidenum">
              <a:rPr lang="en-US" smtClean="0"/>
              <a:pPr/>
              <a:t>19</a:t>
            </a:fld>
            <a:endParaRPr lang="en-US" dirty="0"/>
          </a:p>
        </p:txBody>
      </p:sp>
      <p:pic>
        <p:nvPicPr>
          <p:cNvPr id="7" name="Picture 6">
            <a:extLst>
              <a:ext uri="{FF2B5EF4-FFF2-40B4-BE49-F238E27FC236}">
                <a16:creationId xmlns:a16="http://schemas.microsoft.com/office/drawing/2014/main" id="{6C6743E8-3CAA-E943-B442-8F00CCB2C7CC}"/>
              </a:ext>
            </a:extLst>
          </p:cNvPr>
          <p:cNvPicPr>
            <a:picLocks noChangeAspect="1"/>
          </p:cNvPicPr>
          <p:nvPr/>
        </p:nvPicPr>
        <p:blipFill>
          <a:blip r:embed="rId8"/>
          <a:stretch>
            <a:fillRect/>
          </a:stretch>
        </p:blipFill>
        <p:spPr>
          <a:xfrm>
            <a:off x="9802581" y="40169"/>
            <a:ext cx="1789651" cy="952931"/>
          </a:xfrm>
          <a:prstGeom prst="rect">
            <a:avLst/>
          </a:prstGeom>
        </p:spPr>
      </p:pic>
    </p:spTree>
    <p:extLst>
      <p:ext uri="{BB962C8B-B14F-4D97-AF65-F5344CB8AC3E}">
        <p14:creationId xmlns:p14="http://schemas.microsoft.com/office/powerpoint/2010/main" val="4011327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3A89D-1CE5-E443-9401-8965BAB26C8E}"/>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54CFE116-B215-1746-818C-7C1225D27FC3}"/>
              </a:ext>
            </a:extLst>
          </p:cNvPr>
          <p:cNvSpPr>
            <a:spLocks noGrp="1"/>
          </p:cNvSpPr>
          <p:nvPr>
            <p:ph type="body" idx="1"/>
          </p:nvPr>
        </p:nvSpPr>
        <p:spPr/>
        <p:txBody>
          <a:bodyPr/>
          <a:lstStyle/>
          <a:p>
            <a:r>
              <a:rPr lang="en-US" dirty="0"/>
              <a:t>Clinical Trial Overview/the drug development process</a:t>
            </a:r>
          </a:p>
          <a:p>
            <a:r>
              <a:rPr lang="en-US" dirty="0"/>
              <a:t>Clinical Trial readiness and the challenges inherent to rare disease</a:t>
            </a:r>
          </a:p>
          <a:p>
            <a:r>
              <a:rPr lang="en-US" dirty="0"/>
              <a:t>How do clinical trials contribute to advancing research in a given disease space</a:t>
            </a:r>
          </a:p>
          <a:p>
            <a:r>
              <a:rPr lang="en-US" dirty="0"/>
              <a:t>NAF (Patient Advocacy) Role in Accelerating Drug Development and Aligning Regulators, Clinicians, and Industry</a:t>
            </a:r>
          </a:p>
          <a:p>
            <a:pPr lvl="1"/>
            <a:r>
              <a:rPr lang="en-US" dirty="0"/>
              <a:t>NAF and </a:t>
            </a:r>
            <a:r>
              <a:rPr lang="en-US" dirty="0" err="1"/>
              <a:t>Biohaven</a:t>
            </a:r>
            <a:endParaRPr lang="en-US" dirty="0"/>
          </a:p>
          <a:p>
            <a:pPr lvl="1"/>
            <a:r>
              <a:rPr lang="en-US" dirty="0"/>
              <a:t>DDC</a:t>
            </a:r>
          </a:p>
        </p:txBody>
      </p:sp>
      <p:sp>
        <p:nvSpPr>
          <p:cNvPr id="4" name="Date Placeholder 3">
            <a:extLst>
              <a:ext uri="{FF2B5EF4-FFF2-40B4-BE49-F238E27FC236}">
                <a16:creationId xmlns:a16="http://schemas.microsoft.com/office/drawing/2014/main" id="{899B3923-C4D7-1A44-90E4-CDFBE4AB5D6D}"/>
              </a:ext>
            </a:extLst>
          </p:cNvPr>
          <p:cNvSpPr>
            <a:spLocks noGrp="1"/>
          </p:cNvSpPr>
          <p:nvPr>
            <p:ph type="dt" sz="half" idx="10"/>
          </p:nvPr>
        </p:nvSpPr>
        <p:spPr/>
        <p:txBody>
          <a:bodyPr/>
          <a:lstStyle/>
          <a:p>
            <a:r>
              <a:rPr lang="en-US"/>
              <a:t>OCTOBER 2018</a:t>
            </a:r>
            <a:endParaRPr lang="en-US" dirty="0"/>
          </a:p>
        </p:txBody>
      </p:sp>
      <p:sp>
        <p:nvSpPr>
          <p:cNvPr id="5" name="Footer Placeholder 4">
            <a:extLst>
              <a:ext uri="{FF2B5EF4-FFF2-40B4-BE49-F238E27FC236}">
                <a16:creationId xmlns:a16="http://schemas.microsoft.com/office/drawing/2014/main" id="{EF1F2015-0466-A747-8ABF-B98BF0B7C104}"/>
              </a:ext>
            </a:extLst>
          </p:cNvPr>
          <p:cNvSpPr>
            <a:spLocks noGrp="1"/>
          </p:cNvSpPr>
          <p:nvPr>
            <p:ph type="ftr" sz="quarter" idx="11"/>
          </p:nvPr>
        </p:nvSpPr>
        <p:spPr/>
        <p:txBody>
          <a:bodyPr/>
          <a:lstStyle/>
          <a:p>
            <a:r>
              <a:rPr lang="en-US"/>
              <a:t>ADVANCING INNOVATIVE THERAPIES FOR NEUROLOGICAL DISEASES</a:t>
            </a:r>
            <a:endParaRPr lang="en-US" dirty="0"/>
          </a:p>
        </p:txBody>
      </p:sp>
      <p:sp>
        <p:nvSpPr>
          <p:cNvPr id="6" name="Slide Number Placeholder 5">
            <a:extLst>
              <a:ext uri="{FF2B5EF4-FFF2-40B4-BE49-F238E27FC236}">
                <a16:creationId xmlns:a16="http://schemas.microsoft.com/office/drawing/2014/main" id="{28BF2A51-4271-5545-8138-8880BD9D5BDF}"/>
              </a:ext>
            </a:extLst>
          </p:cNvPr>
          <p:cNvSpPr>
            <a:spLocks noGrp="1"/>
          </p:cNvSpPr>
          <p:nvPr>
            <p:ph type="sldNum" sz="quarter" idx="12"/>
          </p:nvPr>
        </p:nvSpPr>
        <p:spPr/>
        <p:txBody>
          <a:bodyPr/>
          <a:lstStyle/>
          <a:p>
            <a:fld id="{645E0EEC-E83C-0A4C-86AF-39D316145CD3}" type="slidenum">
              <a:rPr lang="en-US" smtClean="0"/>
              <a:pPr/>
              <a:t>2</a:t>
            </a:fld>
            <a:endParaRPr lang="en-US" dirty="0"/>
          </a:p>
        </p:txBody>
      </p:sp>
      <p:pic>
        <p:nvPicPr>
          <p:cNvPr id="7" name="Picture 6">
            <a:extLst>
              <a:ext uri="{FF2B5EF4-FFF2-40B4-BE49-F238E27FC236}">
                <a16:creationId xmlns:a16="http://schemas.microsoft.com/office/drawing/2014/main" id="{59AFDD5A-72A8-BC4A-B7E2-83C49A03D35F}"/>
              </a:ext>
            </a:extLst>
          </p:cNvPr>
          <p:cNvPicPr>
            <a:picLocks noChangeAspect="1"/>
          </p:cNvPicPr>
          <p:nvPr/>
        </p:nvPicPr>
        <p:blipFill>
          <a:blip r:embed="rId2"/>
          <a:stretch>
            <a:fillRect/>
          </a:stretch>
        </p:blipFill>
        <p:spPr>
          <a:xfrm>
            <a:off x="9802581" y="40169"/>
            <a:ext cx="1789651" cy="952931"/>
          </a:xfrm>
          <a:prstGeom prst="rect">
            <a:avLst/>
          </a:prstGeom>
        </p:spPr>
      </p:pic>
    </p:spTree>
    <p:extLst>
      <p:ext uri="{BB962C8B-B14F-4D97-AF65-F5344CB8AC3E}">
        <p14:creationId xmlns:p14="http://schemas.microsoft.com/office/powerpoint/2010/main" val="1801948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0F7D42-0FC7-D046-994C-7C72862C21B0}"/>
              </a:ext>
            </a:extLst>
          </p:cNvPr>
          <p:cNvSpPr>
            <a:spLocks noGrp="1"/>
          </p:cNvSpPr>
          <p:nvPr>
            <p:ph type="body" sz="quarter" idx="10"/>
          </p:nvPr>
        </p:nvSpPr>
        <p:spPr/>
        <p:txBody>
          <a:bodyPr/>
          <a:lstStyle/>
          <a:p>
            <a:r>
              <a:rPr lang="en-US" dirty="0"/>
              <a:t>Thank you and questions!</a:t>
            </a:r>
          </a:p>
        </p:txBody>
      </p:sp>
      <p:sp>
        <p:nvSpPr>
          <p:cNvPr id="3" name="Text Placeholder 2">
            <a:extLst>
              <a:ext uri="{FF2B5EF4-FFF2-40B4-BE49-F238E27FC236}">
                <a16:creationId xmlns:a16="http://schemas.microsoft.com/office/drawing/2014/main" id="{5982761A-E619-EC46-A5F2-1109B91AEA76}"/>
              </a:ext>
            </a:extLst>
          </p:cNvPr>
          <p:cNvSpPr>
            <a:spLocks noGrp="1"/>
          </p:cNvSpPr>
          <p:nvPr>
            <p:ph type="body" sz="quarter" idx="11"/>
          </p:nvPr>
        </p:nvSpPr>
        <p:spPr/>
        <p:txBody>
          <a:bodyPr/>
          <a:lstStyle/>
          <a:p>
            <a:endParaRPr lang="en-US"/>
          </a:p>
        </p:txBody>
      </p:sp>
      <p:pic>
        <p:nvPicPr>
          <p:cNvPr id="4" name="Picture 3">
            <a:extLst>
              <a:ext uri="{FF2B5EF4-FFF2-40B4-BE49-F238E27FC236}">
                <a16:creationId xmlns:a16="http://schemas.microsoft.com/office/drawing/2014/main" id="{43B3047F-75D1-9E42-80E7-7700D6F51106}"/>
              </a:ext>
            </a:extLst>
          </p:cNvPr>
          <p:cNvPicPr>
            <a:picLocks noChangeAspect="1"/>
          </p:cNvPicPr>
          <p:nvPr/>
        </p:nvPicPr>
        <p:blipFill>
          <a:blip r:embed="rId2"/>
          <a:stretch>
            <a:fillRect/>
          </a:stretch>
        </p:blipFill>
        <p:spPr>
          <a:xfrm>
            <a:off x="1836218" y="2668827"/>
            <a:ext cx="8170712" cy="2610303"/>
          </a:xfrm>
          <a:prstGeom prst="rect">
            <a:avLst/>
          </a:prstGeom>
        </p:spPr>
      </p:pic>
      <p:pic>
        <p:nvPicPr>
          <p:cNvPr id="5" name="Picture 4">
            <a:extLst>
              <a:ext uri="{FF2B5EF4-FFF2-40B4-BE49-F238E27FC236}">
                <a16:creationId xmlns:a16="http://schemas.microsoft.com/office/drawing/2014/main" id="{436A70D1-96B8-EA43-AF33-221B909DD003}"/>
              </a:ext>
            </a:extLst>
          </p:cNvPr>
          <p:cNvPicPr>
            <a:picLocks noChangeAspect="1"/>
          </p:cNvPicPr>
          <p:nvPr/>
        </p:nvPicPr>
        <p:blipFill>
          <a:blip r:embed="rId3"/>
          <a:stretch>
            <a:fillRect/>
          </a:stretch>
        </p:blipFill>
        <p:spPr>
          <a:xfrm>
            <a:off x="797477" y="790460"/>
            <a:ext cx="2754352" cy="1466603"/>
          </a:xfrm>
          <a:prstGeom prst="rect">
            <a:avLst/>
          </a:prstGeom>
        </p:spPr>
      </p:pic>
    </p:spTree>
    <p:extLst>
      <p:ext uri="{BB962C8B-B14F-4D97-AF65-F5344CB8AC3E}">
        <p14:creationId xmlns:p14="http://schemas.microsoft.com/office/powerpoint/2010/main" val="605031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D0AE1-1178-F14C-8F0F-4B9B1948D5B0}"/>
              </a:ext>
            </a:extLst>
          </p:cNvPr>
          <p:cNvSpPr>
            <a:spLocks noGrp="1"/>
          </p:cNvSpPr>
          <p:nvPr>
            <p:ph type="title"/>
          </p:nvPr>
        </p:nvSpPr>
        <p:spPr/>
        <p:txBody>
          <a:bodyPr/>
          <a:lstStyle/>
          <a:p>
            <a:r>
              <a:rPr lang="en-US" sz="3600" dirty="0"/>
              <a:t>Basic Science Research/Clinical Research</a:t>
            </a:r>
          </a:p>
        </p:txBody>
      </p:sp>
      <p:sp>
        <p:nvSpPr>
          <p:cNvPr id="3" name="Text Placeholder 2">
            <a:extLst>
              <a:ext uri="{FF2B5EF4-FFF2-40B4-BE49-F238E27FC236}">
                <a16:creationId xmlns:a16="http://schemas.microsoft.com/office/drawing/2014/main" id="{173CDE93-9729-FC4F-A6E2-5CBB64A9E7CA}"/>
              </a:ext>
            </a:extLst>
          </p:cNvPr>
          <p:cNvSpPr>
            <a:spLocks noGrp="1"/>
          </p:cNvSpPr>
          <p:nvPr>
            <p:ph type="body" idx="1"/>
          </p:nvPr>
        </p:nvSpPr>
        <p:spPr>
          <a:xfrm>
            <a:off x="228600" y="1073440"/>
            <a:ext cx="11731752" cy="5257800"/>
          </a:xfrm>
        </p:spPr>
        <p:txBody>
          <a:bodyPr/>
          <a:lstStyle/>
          <a:p>
            <a:r>
              <a:rPr lang="en-US" sz="2800" b="1" dirty="0"/>
              <a:t>Basic Science Research</a:t>
            </a:r>
          </a:p>
          <a:p>
            <a:pPr lvl="1"/>
            <a:r>
              <a:rPr lang="en-US" sz="2400" dirty="0"/>
              <a:t>Investigation of a subject to increase knowledge and understanding about it</a:t>
            </a:r>
          </a:p>
          <a:p>
            <a:pPr lvl="2"/>
            <a:r>
              <a:rPr lang="en-US" sz="2400" dirty="0"/>
              <a:t>In the sciences, usually refers to research performed on cells, animals, </a:t>
            </a:r>
            <a:r>
              <a:rPr lang="en-US" sz="2400" dirty="0" err="1"/>
              <a:t>etc</a:t>
            </a:r>
            <a:endParaRPr lang="en-US" sz="2400" dirty="0"/>
          </a:p>
          <a:p>
            <a:pPr lvl="2"/>
            <a:r>
              <a:rPr lang="en-US" sz="2400" dirty="0"/>
              <a:t>Knowledge for the sake of knowledge, but can then be translated to other things</a:t>
            </a:r>
          </a:p>
          <a:p>
            <a:pPr lvl="2"/>
            <a:r>
              <a:rPr lang="en-US" sz="2400" dirty="0"/>
              <a:t>Example: An atomic clock that is critical to satellite-based GPS</a:t>
            </a:r>
          </a:p>
          <a:p>
            <a:r>
              <a:rPr lang="en-US" sz="2800" b="1" dirty="0"/>
              <a:t>Clinical Research</a:t>
            </a:r>
          </a:p>
          <a:p>
            <a:pPr lvl="1"/>
            <a:r>
              <a:rPr lang="en-US" sz="2400" dirty="0"/>
              <a:t>Any research that involves humans</a:t>
            </a:r>
          </a:p>
          <a:p>
            <a:pPr lvl="1"/>
            <a:r>
              <a:rPr lang="en-US" sz="2400" dirty="0"/>
              <a:t>Goal is to improve human health or increase understanding of human biology</a:t>
            </a:r>
          </a:p>
          <a:p>
            <a:pPr lvl="1"/>
            <a:r>
              <a:rPr lang="en-US" sz="2400" dirty="0"/>
              <a:t>May be observational vs interventional</a:t>
            </a:r>
          </a:p>
          <a:p>
            <a:pPr lvl="2"/>
            <a:r>
              <a:rPr lang="en-US" sz="2400" dirty="0"/>
              <a:t>Observational: we observe—clinical assessments, blood, spinal fluid, imaging, </a:t>
            </a:r>
            <a:r>
              <a:rPr lang="en-US" sz="2400" dirty="0" err="1"/>
              <a:t>etc</a:t>
            </a:r>
            <a:r>
              <a:rPr lang="en-US" sz="2400" dirty="0"/>
              <a:t> in order to understand more about human biology</a:t>
            </a:r>
          </a:p>
          <a:p>
            <a:pPr lvl="2"/>
            <a:r>
              <a:rPr lang="en-US" sz="2400" dirty="0"/>
              <a:t>Interventional/clinical trial:  we determine if our intervention changes an underlying condition</a:t>
            </a:r>
          </a:p>
          <a:p>
            <a:endParaRPr lang="en-US" sz="4400" dirty="0"/>
          </a:p>
          <a:p>
            <a:endParaRPr lang="en-US" dirty="0"/>
          </a:p>
        </p:txBody>
      </p:sp>
      <p:sp>
        <p:nvSpPr>
          <p:cNvPr id="4" name="Date Placeholder 3">
            <a:extLst>
              <a:ext uri="{FF2B5EF4-FFF2-40B4-BE49-F238E27FC236}">
                <a16:creationId xmlns:a16="http://schemas.microsoft.com/office/drawing/2014/main" id="{B301D02D-19E4-414B-A9B8-022B9195FBF8}"/>
              </a:ext>
            </a:extLst>
          </p:cNvPr>
          <p:cNvSpPr>
            <a:spLocks noGrp="1"/>
          </p:cNvSpPr>
          <p:nvPr>
            <p:ph type="dt" sz="half" idx="10"/>
          </p:nvPr>
        </p:nvSpPr>
        <p:spPr/>
        <p:txBody>
          <a:bodyPr/>
          <a:lstStyle/>
          <a:p>
            <a:r>
              <a:rPr lang="en-US"/>
              <a:t>OCTOBER 2018</a:t>
            </a:r>
            <a:endParaRPr lang="en-US" dirty="0"/>
          </a:p>
        </p:txBody>
      </p:sp>
      <p:sp>
        <p:nvSpPr>
          <p:cNvPr id="5" name="Footer Placeholder 4">
            <a:extLst>
              <a:ext uri="{FF2B5EF4-FFF2-40B4-BE49-F238E27FC236}">
                <a16:creationId xmlns:a16="http://schemas.microsoft.com/office/drawing/2014/main" id="{FC693097-5FCF-E64B-8E16-6EBB645785D3}"/>
              </a:ext>
            </a:extLst>
          </p:cNvPr>
          <p:cNvSpPr>
            <a:spLocks noGrp="1"/>
          </p:cNvSpPr>
          <p:nvPr>
            <p:ph type="ftr" sz="quarter" idx="11"/>
          </p:nvPr>
        </p:nvSpPr>
        <p:spPr/>
        <p:txBody>
          <a:bodyPr/>
          <a:lstStyle/>
          <a:p>
            <a:r>
              <a:rPr lang="en-US"/>
              <a:t>ADVANCING INNOVATIVE THERAPIES FOR NEUROLOGICAL DISEASES</a:t>
            </a:r>
            <a:endParaRPr lang="en-US" dirty="0"/>
          </a:p>
        </p:txBody>
      </p:sp>
      <p:sp>
        <p:nvSpPr>
          <p:cNvPr id="6" name="Slide Number Placeholder 5">
            <a:extLst>
              <a:ext uri="{FF2B5EF4-FFF2-40B4-BE49-F238E27FC236}">
                <a16:creationId xmlns:a16="http://schemas.microsoft.com/office/drawing/2014/main" id="{8FF6776E-52C5-8044-B1D7-17AE6A4E2B68}"/>
              </a:ext>
            </a:extLst>
          </p:cNvPr>
          <p:cNvSpPr>
            <a:spLocks noGrp="1"/>
          </p:cNvSpPr>
          <p:nvPr>
            <p:ph type="sldNum" sz="quarter" idx="12"/>
          </p:nvPr>
        </p:nvSpPr>
        <p:spPr/>
        <p:txBody>
          <a:bodyPr/>
          <a:lstStyle/>
          <a:p>
            <a:fld id="{645E0EEC-E83C-0A4C-86AF-39D316145CD3}" type="slidenum">
              <a:rPr lang="en-US" smtClean="0"/>
              <a:pPr/>
              <a:t>3</a:t>
            </a:fld>
            <a:endParaRPr lang="en-US" dirty="0"/>
          </a:p>
        </p:txBody>
      </p:sp>
      <p:pic>
        <p:nvPicPr>
          <p:cNvPr id="8" name="Picture 7">
            <a:extLst>
              <a:ext uri="{FF2B5EF4-FFF2-40B4-BE49-F238E27FC236}">
                <a16:creationId xmlns:a16="http://schemas.microsoft.com/office/drawing/2014/main" id="{2E3E1181-03B9-8449-98CA-022B94E15DCC}"/>
              </a:ext>
            </a:extLst>
          </p:cNvPr>
          <p:cNvPicPr>
            <a:picLocks noChangeAspect="1"/>
          </p:cNvPicPr>
          <p:nvPr/>
        </p:nvPicPr>
        <p:blipFill>
          <a:blip r:embed="rId3"/>
          <a:stretch>
            <a:fillRect/>
          </a:stretch>
        </p:blipFill>
        <p:spPr>
          <a:xfrm>
            <a:off x="9802581" y="40169"/>
            <a:ext cx="1789651" cy="952931"/>
          </a:xfrm>
          <a:prstGeom prst="rect">
            <a:avLst/>
          </a:prstGeom>
        </p:spPr>
      </p:pic>
    </p:spTree>
    <p:extLst>
      <p:ext uri="{BB962C8B-B14F-4D97-AF65-F5344CB8AC3E}">
        <p14:creationId xmlns:p14="http://schemas.microsoft.com/office/powerpoint/2010/main" val="113986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28581-B71A-1D4F-AABD-9ED5AB5487AF}"/>
              </a:ext>
            </a:extLst>
          </p:cNvPr>
          <p:cNvSpPr>
            <a:spLocks noGrp="1"/>
          </p:cNvSpPr>
          <p:nvPr>
            <p:ph type="title"/>
          </p:nvPr>
        </p:nvSpPr>
        <p:spPr/>
        <p:txBody>
          <a:bodyPr/>
          <a:lstStyle/>
          <a:p>
            <a:r>
              <a:rPr lang="en-US" sz="3600" dirty="0"/>
              <a:t>Examples: Observational Studies</a:t>
            </a:r>
          </a:p>
        </p:txBody>
      </p:sp>
      <p:sp>
        <p:nvSpPr>
          <p:cNvPr id="3" name="Text Placeholder 2">
            <a:extLst>
              <a:ext uri="{FF2B5EF4-FFF2-40B4-BE49-F238E27FC236}">
                <a16:creationId xmlns:a16="http://schemas.microsoft.com/office/drawing/2014/main" id="{6E3601E2-B57A-814A-AAE7-99BE1D87C5E6}"/>
              </a:ext>
            </a:extLst>
          </p:cNvPr>
          <p:cNvSpPr>
            <a:spLocks noGrp="1"/>
          </p:cNvSpPr>
          <p:nvPr>
            <p:ph type="body" idx="1"/>
          </p:nvPr>
        </p:nvSpPr>
        <p:spPr/>
        <p:txBody>
          <a:bodyPr/>
          <a:lstStyle/>
          <a:p>
            <a:r>
              <a:rPr lang="en-US" sz="2800" dirty="0"/>
              <a:t>Framingham Heart Study</a:t>
            </a:r>
          </a:p>
          <a:p>
            <a:r>
              <a:rPr lang="en-US" sz="2800" dirty="0"/>
              <a:t>US Census</a:t>
            </a:r>
          </a:p>
          <a:p>
            <a:r>
              <a:rPr lang="en-US" sz="2800" dirty="0"/>
              <a:t>COVID vaccine monitoring</a:t>
            </a:r>
          </a:p>
          <a:p>
            <a:endParaRPr lang="en-US" dirty="0"/>
          </a:p>
        </p:txBody>
      </p:sp>
      <p:sp>
        <p:nvSpPr>
          <p:cNvPr id="4" name="Date Placeholder 3">
            <a:extLst>
              <a:ext uri="{FF2B5EF4-FFF2-40B4-BE49-F238E27FC236}">
                <a16:creationId xmlns:a16="http://schemas.microsoft.com/office/drawing/2014/main" id="{14EA57B5-8644-2245-AF1F-25E852E6E847}"/>
              </a:ext>
            </a:extLst>
          </p:cNvPr>
          <p:cNvSpPr>
            <a:spLocks noGrp="1"/>
          </p:cNvSpPr>
          <p:nvPr>
            <p:ph type="dt" sz="half" idx="10"/>
          </p:nvPr>
        </p:nvSpPr>
        <p:spPr/>
        <p:txBody>
          <a:bodyPr/>
          <a:lstStyle/>
          <a:p>
            <a:r>
              <a:rPr lang="en-US"/>
              <a:t>OCTOBER 2018</a:t>
            </a:r>
            <a:endParaRPr lang="en-US" dirty="0"/>
          </a:p>
        </p:txBody>
      </p:sp>
      <p:sp>
        <p:nvSpPr>
          <p:cNvPr id="5" name="Footer Placeholder 4">
            <a:extLst>
              <a:ext uri="{FF2B5EF4-FFF2-40B4-BE49-F238E27FC236}">
                <a16:creationId xmlns:a16="http://schemas.microsoft.com/office/drawing/2014/main" id="{2E504264-723E-6442-8A8A-9C1E61B8ED0E}"/>
              </a:ext>
            </a:extLst>
          </p:cNvPr>
          <p:cNvSpPr>
            <a:spLocks noGrp="1"/>
          </p:cNvSpPr>
          <p:nvPr>
            <p:ph type="ftr" sz="quarter" idx="11"/>
          </p:nvPr>
        </p:nvSpPr>
        <p:spPr/>
        <p:txBody>
          <a:bodyPr/>
          <a:lstStyle/>
          <a:p>
            <a:r>
              <a:rPr lang="en-US"/>
              <a:t>ADVANCING INNOVATIVE THERAPIES FOR NEUROLOGICAL DISEASES</a:t>
            </a:r>
            <a:endParaRPr lang="en-US" dirty="0"/>
          </a:p>
        </p:txBody>
      </p:sp>
      <p:sp>
        <p:nvSpPr>
          <p:cNvPr id="6" name="Slide Number Placeholder 5">
            <a:extLst>
              <a:ext uri="{FF2B5EF4-FFF2-40B4-BE49-F238E27FC236}">
                <a16:creationId xmlns:a16="http://schemas.microsoft.com/office/drawing/2014/main" id="{BA73EAFA-4722-E445-AB10-AC1FBE120F29}"/>
              </a:ext>
            </a:extLst>
          </p:cNvPr>
          <p:cNvSpPr>
            <a:spLocks noGrp="1"/>
          </p:cNvSpPr>
          <p:nvPr>
            <p:ph type="sldNum" sz="quarter" idx="12"/>
          </p:nvPr>
        </p:nvSpPr>
        <p:spPr/>
        <p:txBody>
          <a:bodyPr/>
          <a:lstStyle/>
          <a:p>
            <a:fld id="{645E0EEC-E83C-0A4C-86AF-39D316145CD3}" type="slidenum">
              <a:rPr lang="en-US" smtClean="0"/>
              <a:pPr/>
              <a:t>4</a:t>
            </a:fld>
            <a:endParaRPr lang="en-US" dirty="0"/>
          </a:p>
        </p:txBody>
      </p:sp>
      <p:pic>
        <p:nvPicPr>
          <p:cNvPr id="7" name="Picture 6">
            <a:extLst>
              <a:ext uri="{FF2B5EF4-FFF2-40B4-BE49-F238E27FC236}">
                <a16:creationId xmlns:a16="http://schemas.microsoft.com/office/drawing/2014/main" id="{777742E9-630E-AD4B-9572-B8E667FCE5E1}"/>
              </a:ext>
            </a:extLst>
          </p:cNvPr>
          <p:cNvPicPr>
            <a:picLocks noChangeAspect="1"/>
          </p:cNvPicPr>
          <p:nvPr/>
        </p:nvPicPr>
        <p:blipFill>
          <a:blip r:embed="rId2"/>
          <a:stretch>
            <a:fillRect/>
          </a:stretch>
        </p:blipFill>
        <p:spPr>
          <a:xfrm>
            <a:off x="9802581" y="40169"/>
            <a:ext cx="1789651" cy="952931"/>
          </a:xfrm>
          <a:prstGeom prst="rect">
            <a:avLst/>
          </a:prstGeom>
        </p:spPr>
      </p:pic>
      <p:pic>
        <p:nvPicPr>
          <p:cNvPr id="8" name="Picture 7">
            <a:extLst>
              <a:ext uri="{FF2B5EF4-FFF2-40B4-BE49-F238E27FC236}">
                <a16:creationId xmlns:a16="http://schemas.microsoft.com/office/drawing/2014/main" id="{6E4748AC-BBEE-0D48-BE7F-2B989FC69EE6}"/>
              </a:ext>
            </a:extLst>
          </p:cNvPr>
          <p:cNvPicPr>
            <a:picLocks noChangeAspect="1"/>
          </p:cNvPicPr>
          <p:nvPr/>
        </p:nvPicPr>
        <p:blipFill>
          <a:blip r:embed="rId3"/>
          <a:stretch>
            <a:fillRect/>
          </a:stretch>
        </p:blipFill>
        <p:spPr>
          <a:xfrm>
            <a:off x="5743108" y="2001545"/>
            <a:ext cx="5620174" cy="3540710"/>
          </a:xfrm>
          <a:prstGeom prst="rect">
            <a:avLst/>
          </a:prstGeom>
        </p:spPr>
      </p:pic>
    </p:spTree>
    <p:extLst>
      <p:ext uri="{BB962C8B-B14F-4D97-AF65-F5344CB8AC3E}">
        <p14:creationId xmlns:p14="http://schemas.microsoft.com/office/powerpoint/2010/main" val="143960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5E85D-3897-4D43-83DB-379767681ECD}"/>
              </a:ext>
            </a:extLst>
          </p:cNvPr>
          <p:cNvSpPr>
            <a:spLocks noGrp="1"/>
          </p:cNvSpPr>
          <p:nvPr>
            <p:ph type="title"/>
          </p:nvPr>
        </p:nvSpPr>
        <p:spPr/>
        <p:txBody>
          <a:bodyPr/>
          <a:lstStyle/>
          <a:p>
            <a:r>
              <a:rPr lang="en-US" sz="3600" dirty="0"/>
              <a:t>Examples: Clinical Trials</a:t>
            </a:r>
          </a:p>
        </p:txBody>
      </p:sp>
      <p:sp>
        <p:nvSpPr>
          <p:cNvPr id="3" name="Text Placeholder 2">
            <a:extLst>
              <a:ext uri="{FF2B5EF4-FFF2-40B4-BE49-F238E27FC236}">
                <a16:creationId xmlns:a16="http://schemas.microsoft.com/office/drawing/2014/main" id="{5B2154CD-CA77-534A-BFEA-C590D8E241C4}"/>
              </a:ext>
            </a:extLst>
          </p:cNvPr>
          <p:cNvSpPr>
            <a:spLocks noGrp="1"/>
          </p:cNvSpPr>
          <p:nvPr>
            <p:ph type="body" idx="1"/>
          </p:nvPr>
        </p:nvSpPr>
        <p:spPr/>
        <p:txBody>
          <a:bodyPr/>
          <a:lstStyle/>
          <a:p>
            <a:r>
              <a:rPr lang="en-US" sz="3200" dirty="0"/>
              <a:t>Every prescription drug or vaccine you have ever taken, was once part of a clinical trial</a:t>
            </a:r>
          </a:p>
          <a:p>
            <a:pPr lvl="1"/>
            <a:r>
              <a:rPr lang="en-US" sz="2800" dirty="0"/>
              <a:t>Antibiotics</a:t>
            </a:r>
          </a:p>
          <a:p>
            <a:pPr lvl="1"/>
            <a:r>
              <a:rPr lang="en-US" sz="2800" dirty="0"/>
              <a:t>Birth control pills</a:t>
            </a:r>
          </a:p>
          <a:p>
            <a:pPr lvl="1"/>
            <a:r>
              <a:rPr lang="en-US" sz="2800" dirty="0"/>
              <a:t>Blood pressure medications</a:t>
            </a:r>
          </a:p>
          <a:p>
            <a:pPr lvl="1"/>
            <a:r>
              <a:rPr lang="en-US" sz="2800" dirty="0" err="1"/>
              <a:t>Riluzole</a:t>
            </a:r>
            <a:r>
              <a:rPr lang="en-US" sz="2800" dirty="0"/>
              <a:t>, 4-aminopyridine, amantadine, baclofen, </a:t>
            </a:r>
            <a:r>
              <a:rPr lang="en-US" sz="2800" dirty="0" err="1"/>
              <a:t>etc</a:t>
            </a:r>
            <a:endParaRPr lang="en-US" sz="2800" dirty="0"/>
          </a:p>
          <a:p>
            <a:pPr lvl="1"/>
            <a:r>
              <a:rPr lang="en-US" sz="2800" dirty="0"/>
              <a:t>COVID 19 vaccines</a:t>
            </a:r>
          </a:p>
          <a:p>
            <a:endParaRPr lang="en-US" dirty="0"/>
          </a:p>
        </p:txBody>
      </p:sp>
      <p:sp>
        <p:nvSpPr>
          <p:cNvPr id="4" name="Date Placeholder 3">
            <a:extLst>
              <a:ext uri="{FF2B5EF4-FFF2-40B4-BE49-F238E27FC236}">
                <a16:creationId xmlns:a16="http://schemas.microsoft.com/office/drawing/2014/main" id="{AB82D2AF-7CAF-1946-9A12-9A1707A6DE0F}"/>
              </a:ext>
            </a:extLst>
          </p:cNvPr>
          <p:cNvSpPr>
            <a:spLocks noGrp="1"/>
          </p:cNvSpPr>
          <p:nvPr>
            <p:ph type="dt" sz="half" idx="10"/>
          </p:nvPr>
        </p:nvSpPr>
        <p:spPr/>
        <p:txBody>
          <a:bodyPr/>
          <a:lstStyle/>
          <a:p>
            <a:r>
              <a:rPr lang="en-US"/>
              <a:t>OCTOBER 2018</a:t>
            </a:r>
            <a:endParaRPr lang="en-US" dirty="0"/>
          </a:p>
        </p:txBody>
      </p:sp>
      <p:sp>
        <p:nvSpPr>
          <p:cNvPr id="5" name="Footer Placeholder 4">
            <a:extLst>
              <a:ext uri="{FF2B5EF4-FFF2-40B4-BE49-F238E27FC236}">
                <a16:creationId xmlns:a16="http://schemas.microsoft.com/office/drawing/2014/main" id="{E7345CCA-4BBC-124B-945C-E42C92C3E1B6}"/>
              </a:ext>
            </a:extLst>
          </p:cNvPr>
          <p:cNvSpPr>
            <a:spLocks noGrp="1"/>
          </p:cNvSpPr>
          <p:nvPr>
            <p:ph type="ftr" sz="quarter" idx="11"/>
          </p:nvPr>
        </p:nvSpPr>
        <p:spPr/>
        <p:txBody>
          <a:bodyPr/>
          <a:lstStyle/>
          <a:p>
            <a:r>
              <a:rPr lang="en-US"/>
              <a:t>ADVANCING INNOVATIVE THERAPIES FOR NEUROLOGICAL DISEASES</a:t>
            </a:r>
            <a:endParaRPr lang="en-US" dirty="0"/>
          </a:p>
        </p:txBody>
      </p:sp>
      <p:sp>
        <p:nvSpPr>
          <p:cNvPr id="6" name="Slide Number Placeholder 5">
            <a:extLst>
              <a:ext uri="{FF2B5EF4-FFF2-40B4-BE49-F238E27FC236}">
                <a16:creationId xmlns:a16="http://schemas.microsoft.com/office/drawing/2014/main" id="{C5897004-76B5-2F4A-AECF-683512D302E6}"/>
              </a:ext>
            </a:extLst>
          </p:cNvPr>
          <p:cNvSpPr>
            <a:spLocks noGrp="1"/>
          </p:cNvSpPr>
          <p:nvPr>
            <p:ph type="sldNum" sz="quarter" idx="12"/>
          </p:nvPr>
        </p:nvSpPr>
        <p:spPr/>
        <p:txBody>
          <a:bodyPr/>
          <a:lstStyle/>
          <a:p>
            <a:fld id="{645E0EEC-E83C-0A4C-86AF-39D316145CD3}" type="slidenum">
              <a:rPr lang="en-US" smtClean="0"/>
              <a:pPr/>
              <a:t>5</a:t>
            </a:fld>
            <a:endParaRPr lang="en-US" dirty="0"/>
          </a:p>
        </p:txBody>
      </p:sp>
      <p:pic>
        <p:nvPicPr>
          <p:cNvPr id="7" name="Picture 6">
            <a:extLst>
              <a:ext uri="{FF2B5EF4-FFF2-40B4-BE49-F238E27FC236}">
                <a16:creationId xmlns:a16="http://schemas.microsoft.com/office/drawing/2014/main" id="{7EA05FAA-EEC8-144D-A8C5-5F657C659F8D}"/>
              </a:ext>
            </a:extLst>
          </p:cNvPr>
          <p:cNvPicPr>
            <a:picLocks noChangeAspect="1"/>
          </p:cNvPicPr>
          <p:nvPr/>
        </p:nvPicPr>
        <p:blipFill>
          <a:blip r:embed="rId2"/>
          <a:stretch>
            <a:fillRect/>
          </a:stretch>
        </p:blipFill>
        <p:spPr>
          <a:xfrm>
            <a:off x="9802581" y="40169"/>
            <a:ext cx="1789651" cy="952931"/>
          </a:xfrm>
          <a:prstGeom prst="rect">
            <a:avLst/>
          </a:prstGeom>
        </p:spPr>
      </p:pic>
    </p:spTree>
    <p:extLst>
      <p:ext uri="{BB962C8B-B14F-4D97-AF65-F5344CB8AC3E}">
        <p14:creationId xmlns:p14="http://schemas.microsoft.com/office/powerpoint/2010/main" val="82822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71E85-EB0A-7442-88AE-B1D745295051}"/>
              </a:ext>
            </a:extLst>
          </p:cNvPr>
          <p:cNvSpPr>
            <a:spLocks noGrp="1"/>
          </p:cNvSpPr>
          <p:nvPr>
            <p:ph type="title"/>
          </p:nvPr>
        </p:nvSpPr>
        <p:spPr/>
        <p:txBody>
          <a:bodyPr/>
          <a:lstStyle/>
          <a:p>
            <a:r>
              <a:rPr lang="en-US" sz="3600" dirty="0"/>
              <a:t>Clinical Trials and research terms to know</a:t>
            </a:r>
          </a:p>
        </p:txBody>
      </p:sp>
      <p:sp>
        <p:nvSpPr>
          <p:cNvPr id="3" name="Text Placeholder 2">
            <a:extLst>
              <a:ext uri="{FF2B5EF4-FFF2-40B4-BE49-F238E27FC236}">
                <a16:creationId xmlns:a16="http://schemas.microsoft.com/office/drawing/2014/main" id="{10467575-A28A-FC46-AD6D-6AB2BEA4F8F3}"/>
              </a:ext>
            </a:extLst>
          </p:cNvPr>
          <p:cNvSpPr>
            <a:spLocks noGrp="1"/>
          </p:cNvSpPr>
          <p:nvPr>
            <p:ph type="body" idx="1"/>
          </p:nvPr>
        </p:nvSpPr>
        <p:spPr>
          <a:xfrm>
            <a:off x="228600" y="1143000"/>
            <a:ext cx="7283370" cy="5026306"/>
          </a:xfrm>
        </p:spPr>
        <p:txBody>
          <a:bodyPr/>
          <a:lstStyle/>
          <a:p>
            <a:r>
              <a:rPr lang="en-US" sz="2800" dirty="0"/>
              <a:t>Placebo: A substance or thing with no therapeutic effect</a:t>
            </a:r>
          </a:p>
          <a:p>
            <a:r>
              <a:rPr lang="en-US" sz="2800" dirty="0"/>
              <a:t>Double blind: The researchers and the patients do not know if they are taking placebo or active medication/intervention</a:t>
            </a:r>
          </a:p>
          <a:p>
            <a:r>
              <a:rPr lang="en-US" sz="2800" dirty="0"/>
              <a:t>Powered: the ability of a study to detect a difference, if a difference actually exists</a:t>
            </a:r>
          </a:p>
          <a:p>
            <a:r>
              <a:rPr lang="en-US" sz="2800" dirty="0"/>
              <a:t>Endpoints: an event or outcome that can be measured objectively to determine whether the intervention being studied is beneficial</a:t>
            </a:r>
          </a:p>
          <a:p>
            <a:endParaRPr lang="en-US" dirty="0"/>
          </a:p>
        </p:txBody>
      </p:sp>
      <p:sp>
        <p:nvSpPr>
          <p:cNvPr id="4" name="Date Placeholder 3">
            <a:extLst>
              <a:ext uri="{FF2B5EF4-FFF2-40B4-BE49-F238E27FC236}">
                <a16:creationId xmlns:a16="http://schemas.microsoft.com/office/drawing/2014/main" id="{55BC79A9-D9F5-6444-AAA5-2665FBF81B9A}"/>
              </a:ext>
            </a:extLst>
          </p:cNvPr>
          <p:cNvSpPr>
            <a:spLocks noGrp="1"/>
          </p:cNvSpPr>
          <p:nvPr>
            <p:ph type="dt" sz="half" idx="10"/>
          </p:nvPr>
        </p:nvSpPr>
        <p:spPr/>
        <p:txBody>
          <a:bodyPr/>
          <a:lstStyle/>
          <a:p>
            <a:r>
              <a:rPr lang="en-US"/>
              <a:t>OCTOBER 2018</a:t>
            </a:r>
            <a:endParaRPr lang="en-US" dirty="0"/>
          </a:p>
        </p:txBody>
      </p:sp>
      <p:sp>
        <p:nvSpPr>
          <p:cNvPr id="5" name="Footer Placeholder 4">
            <a:extLst>
              <a:ext uri="{FF2B5EF4-FFF2-40B4-BE49-F238E27FC236}">
                <a16:creationId xmlns:a16="http://schemas.microsoft.com/office/drawing/2014/main" id="{0A760D68-2E79-EB4A-951E-0F1420F876A5}"/>
              </a:ext>
            </a:extLst>
          </p:cNvPr>
          <p:cNvSpPr>
            <a:spLocks noGrp="1"/>
          </p:cNvSpPr>
          <p:nvPr>
            <p:ph type="ftr" sz="quarter" idx="11"/>
          </p:nvPr>
        </p:nvSpPr>
        <p:spPr/>
        <p:txBody>
          <a:bodyPr/>
          <a:lstStyle/>
          <a:p>
            <a:r>
              <a:rPr lang="en-US"/>
              <a:t>ADVANCING INNOVATIVE THERAPIES FOR NEUROLOGICAL DISEASES</a:t>
            </a:r>
            <a:endParaRPr lang="en-US" dirty="0"/>
          </a:p>
        </p:txBody>
      </p:sp>
      <p:sp>
        <p:nvSpPr>
          <p:cNvPr id="6" name="Slide Number Placeholder 5">
            <a:extLst>
              <a:ext uri="{FF2B5EF4-FFF2-40B4-BE49-F238E27FC236}">
                <a16:creationId xmlns:a16="http://schemas.microsoft.com/office/drawing/2014/main" id="{A8286959-A051-9742-A543-9BDC3DEDB439}"/>
              </a:ext>
            </a:extLst>
          </p:cNvPr>
          <p:cNvSpPr>
            <a:spLocks noGrp="1"/>
          </p:cNvSpPr>
          <p:nvPr>
            <p:ph type="sldNum" sz="quarter" idx="12"/>
          </p:nvPr>
        </p:nvSpPr>
        <p:spPr/>
        <p:txBody>
          <a:bodyPr/>
          <a:lstStyle/>
          <a:p>
            <a:fld id="{645E0EEC-E83C-0A4C-86AF-39D316145CD3}" type="slidenum">
              <a:rPr lang="en-US" smtClean="0"/>
              <a:pPr/>
              <a:t>6</a:t>
            </a:fld>
            <a:endParaRPr lang="en-US" dirty="0"/>
          </a:p>
        </p:txBody>
      </p:sp>
      <p:pic>
        <p:nvPicPr>
          <p:cNvPr id="7" name="Picture 6">
            <a:extLst>
              <a:ext uri="{FF2B5EF4-FFF2-40B4-BE49-F238E27FC236}">
                <a16:creationId xmlns:a16="http://schemas.microsoft.com/office/drawing/2014/main" id="{14761A71-DA06-FF4A-9859-769FA92C5906}"/>
              </a:ext>
            </a:extLst>
          </p:cNvPr>
          <p:cNvPicPr>
            <a:picLocks noChangeAspect="1"/>
          </p:cNvPicPr>
          <p:nvPr/>
        </p:nvPicPr>
        <p:blipFill>
          <a:blip r:embed="rId2"/>
          <a:stretch>
            <a:fillRect/>
          </a:stretch>
        </p:blipFill>
        <p:spPr>
          <a:xfrm>
            <a:off x="9802581" y="40169"/>
            <a:ext cx="1789651" cy="952931"/>
          </a:xfrm>
          <a:prstGeom prst="rect">
            <a:avLst/>
          </a:prstGeom>
        </p:spPr>
      </p:pic>
      <p:pic>
        <p:nvPicPr>
          <p:cNvPr id="8" name="Picture 7">
            <a:extLst>
              <a:ext uri="{FF2B5EF4-FFF2-40B4-BE49-F238E27FC236}">
                <a16:creationId xmlns:a16="http://schemas.microsoft.com/office/drawing/2014/main" id="{A4DD6671-1179-3F45-A758-B4B9C1063E49}"/>
              </a:ext>
            </a:extLst>
          </p:cNvPr>
          <p:cNvPicPr>
            <a:picLocks noChangeAspect="1"/>
          </p:cNvPicPr>
          <p:nvPr/>
        </p:nvPicPr>
        <p:blipFill>
          <a:blip r:embed="rId3"/>
          <a:stretch>
            <a:fillRect/>
          </a:stretch>
        </p:blipFill>
        <p:spPr>
          <a:xfrm>
            <a:off x="7486020" y="2047783"/>
            <a:ext cx="4633122" cy="3334444"/>
          </a:xfrm>
          <a:prstGeom prst="rect">
            <a:avLst/>
          </a:prstGeom>
        </p:spPr>
      </p:pic>
    </p:spTree>
    <p:extLst>
      <p:ext uri="{BB962C8B-B14F-4D97-AF65-F5344CB8AC3E}">
        <p14:creationId xmlns:p14="http://schemas.microsoft.com/office/powerpoint/2010/main" val="3233360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39CA6-512A-ED4A-83D0-6CA9410CA58E}"/>
              </a:ext>
            </a:extLst>
          </p:cNvPr>
          <p:cNvSpPr>
            <a:spLocks noGrp="1"/>
          </p:cNvSpPr>
          <p:nvPr>
            <p:ph type="title"/>
          </p:nvPr>
        </p:nvSpPr>
        <p:spPr/>
        <p:txBody>
          <a:bodyPr/>
          <a:lstStyle/>
          <a:p>
            <a:r>
              <a:rPr lang="en-US" dirty="0"/>
              <a:t>Overview:  Clinical Trial Readiness and Advancing SCA Clinical Trials </a:t>
            </a:r>
          </a:p>
        </p:txBody>
      </p:sp>
      <p:sp>
        <p:nvSpPr>
          <p:cNvPr id="4" name="Date Placeholder 3">
            <a:extLst>
              <a:ext uri="{FF2B5EF4-FFF2-40B4-BE49-F238E27FC236}">
                <a16:creationId xmlns:a16="http://schemas.microsoft.com/office/drawing/2014/main" id="{C2F6069C-6FAB-2C48-B958-0CAC49FE288C}"/>
              </a:ext>
            </a:extLst>
          </p:cNvPr>
          <p:cNvSpPr>
            <a:spLocks noGrp="1"/>
          </p:cNvSpPr>
          <p:nvPr>
            <p:ph type="dt" sz="half" idx="10"/>
          </p:nvPr>
        </p:nvSpPr>
        <p:spPr/>
        <p:txBody>
          <a:bodyPr/>
          <a:lstStyle/>
          <a:p>
            <a:r>
              <a:rPr lang="en-US"/>
              <a:t>OCTOBER 2018</a:t>
            </a:r>
            <a:endParaRPr lang="en-US" dirty="0"/>
          </a:p>
        </p:txBody>
      </p:sp>
      <p:sp>
        <p:nvSpPr>
          <p:cNvPr id="5" name="Footer Placeholder 4">
            <a:extLst>
              <a:ext uri="{FF2B5EF4-FFF2-40B4-BE49-F238E27FC236}">
                <a16:creationId xmlns:a16="http://schemas.microsoft.com/office/drawing/2014/main" id="{A3D50349-D7E6-B945-AE21-183C3885C9EA}"/>
              </a:ext>
            </a:extLst>
          </p:cNvPr>
          <p:cNvSpPr>
            <a:spLocks noGrp="1"/>
          </p:cNvSpPr>
          <p:nvPr>
            <p:ph type="ftr" sz="quarter" idx="11"/>
          </p:nvPr>
        </p:nvSpPr>
        <p:spPr/>
        <p:txBody>
          <a:bodyPr/>
          <a:lstStyle/>
          <a:p>
            <a:r>
              <a:rPr lang="en-US"/>
              <a:t>ADVANCING INNOVATIVE THERAPIES FOR NEUROLOGICAL DISEASES</a:t>
            </a:r>
            <a:endParaRPr lang="en-US" dirty="0"/>
          </a:p>
        </p:txBody>
      </p:sp>
      <p:sp>
        <p:nvSpPr>
          <p:cNvPr id="6" name="Slide Number Placeholder 5">
            <a:extLst>
              <a:ext uri="{FF2B5EF4-FFF2-40B4-BE49-F238E27FC236}">
                <a16:creationId xmlns:a16="http://schemas.microsoft.com/office/drawing/2014/main" id="{C595E515-598B-FF45-BDC1-E9987736ACCB}"/>
              </a:ext>
            </a:extLst>
          </p:cNvPr>
          <p:cNvSpPr>
            <a:spLocks noGrp="1"/>
          </p:cNvSpPr>
          <p:nvPr>
            <p:ph type="sldNum" sz="quarter" idx="12"/>
          </p:nvPr>
        </p:nvSpPr>
        <p:spPr/>
        <p:txBody>
          <a:bodyPr/>
          <a:lstStyle/>
          <a:p>
            <a:fld id="{645E0EEC-E83C-0A4C-86AF-39D316145CD3}" type="slidenum">
              <a:rPr lang="en-US" smtClean="0"/>
              <a:pPr/>
              <a:t>7</a:t>
            </a:fld>
            <a:endParaRPr lang="en-US" dirty="0"/>
          </a:p>
        </p:txBody>
      </p:sp>
      <p:graphicFrame>
        <p:nvGraphicFramePr>
          <p:cNvPr id="7" name="Diagram 6">
            <a:extLst>
              <a:ext uri="{FF2B5EF4-FFF2-40B4-BE49-F238E27FC236}">
                <a16:creationId xmlns:a16="http://schemas.microsoft.com/office/drawing/2014/main" id="{E7B57D69-1ECD-CE42-9928-F614CEC9F5A9}"/>
              </a:ext>
            </a:extLst>
          </p:cNvPr>
          <p:cNvGraphicFramePr/>
          <p:nvPr>
            <p:extLst>
              <p:ext uri="{D42A27DB-BD31-4B8C-83A1-F6EECF244321}">
                <p14:modId xmlns:p14="http://schemas.microsoft.com/office/powerpoint/2010/main" val="2619610818"/>
              </p:ext>
            </p:extLst>
          </p:nvPr>
        </p:nvGraphicFramePr>
        <p:xfrm>
          <a:off x="1986280" y="111971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4236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D095A-1FF7-0C48-A483-AAA2ACA5B4C1}"/>
              </a:ext>
            </a:extLst>
          </p:cNvPr>
          <p:cNvSpPr>
            <a:spLocks noGrp="1"/>
          </p:cNvSpPr>
          <p:nvPr>
            <p:ph type="title"/>
          </p:nvPr>
        </p:nvSpPr>
        <p:spPr/>
        <p:txBody>
          <a:bodyPr/>
          <a:lstStyle/>
          <a:p>
            <a:r>
              <a:rPr lang="en-US" dirty="0"/>
              <a:t>FDA Draft Guidance on Important Elements for Drug Development</a:t>
            </a:r>
          </a:p>
        </p:txBody>
      </p:sp>
      <p:sp>
        <p:nvSpPr>
          <p:cNvPr id="4" name="Date Placeholder 3">
            <a:extLst>
              <a:ext uri="{FF2B5EF4-FFF2-40B4-BE49-F238E27FC236}">
                <a16:creationId xmlns:a16="http://schemas.microsoft.com/office/drawing/2014/main" id="{82DB13D2-35EA-E444-B996-2C8D8757DD15}"/>
              </a:ext>
            </a:extLst>
          </p:cNvPr>
          <p:cNvSpPr>
            <a:spLocks noGrp="1"/>
          </p:cNvSpPr>
          <p:nvPr>
            <p:ph type="dt" sz="half" idx="10"/>
          </p:nvPr>
        </p:nvSpPr>
        <p:spPr/>
        <p:txBody>
          <a:bodyPr/>
          <a:lstStyle/>
          <a:p>
            <a:r>
              <a:rPr lang="en-US"/>
              <a:t>OCTOBER 2018</a:t>
            </a:r>
            <a:endParaRPr lang="en-US" dirty="0"/>
          </a:p>
        </p:txBody>
      </p:sp>
      <p:sp>
        <p:nvSpPr>
          <p:cNvPr id="5" name="Footer Placeholder 4">
            <a:extLst>
              <a:ext uri="{FF2B5EF4-FFF2-40B4-BE49-F238E27FC236}">
                <a16:creationId xmlns:a16="http://schemas.microsoft.com/office/drawing/2014/main" id="{21700800-E7E9-294C-B6D2-CC48734C69B8}"/>
              </a:ext>
            </a:extLst>
          </p:cNvPr>
          <p:cNvSpPr>
            <a:spLocks noGrp="1"/>
          </p:cNvSpPr>
          <p:nvPr>
            <p:ph type="ftr" sz="quarter" idx="11"/>
          </p:nvPr>
        </p:nvSpPr>
        <p:spPr/>
        <p:txBody>
          <a:bodyPr/>
          <a:lstStyle/>
          <a:p>
            <a:r>
              <a:rPr lang="en-US"/>
              <a:t>ADVANCING INNOVATIVE THERAPIES FOR NEUROLOGICAL DISEASES</a:t>
            </a:r>
            <a:endParaRPr lang="en-US" dirty="0"/>
          </a:p>
        </p:txBody>
      </p:sp>
      <p:sp>
        <p:nvSpPr>
          <p:cNvPr id="6" name="Slide Number Placeholder 5">
            <a:extLst>
              <a:ext uri="{FF2B5EF4-FFF2-40B4-BE49-F238E27FC236}">
                <a16:creationId xmlns:a16="http://schemas.microsoft.com/office/drawing/2014/main" id="{EF41531C-2E35-7340-9653-FB7FFBA9D180}"/>
              </a:ext>
            </a:extLst>
          </p:cNvPr>
          <p:cNvSpPr>
            <a:spLocks noGrp="1"/>
          </p:cNvSpPr>
          <p:nvPr>
            <p:ph type="sldNum" sz="quarter" idx="12"/>
          </p:nvPr>
        </p:nvSpPr>
        <p:spPr/>
        <p:txBody>
          <a:bodyPr/>
          <a:lstStyle/>
          <a:p>
            <a:fld id="{645E0EEC-E83C-0A4C-86AF-39D316145CD3}" type="slidenum">
              <a:rPr lang="en-US" smtClean="0"/>
              <a:pPr/>
              <a:t>8</a:t>
            </a:fld>
            <a:endParaRPr lang="en-US" dirty="0"/>
          </a:p>
        </p:txBody>
      </p:sp>
      <p:graphicFrame>
        <p:nvGraphicFramePr>
          <p:cNvPr id="8" name="Diagram 7">
            <a:extLst>
              <a:ext uri="{FF2B5EF4-FFF2-40B4-BE49-F238E27FC236}">
                <a16:creationId xmlns:a16="http://schemas.microsoft.com/office/drawing/2014/main" id="{4FA247FB-F5B2-954C-8113-270835E79ACA}"/>
              </a:ext>
            </a:extLst>
          </p:cNvPr>
          <p:cNvGraphicFramePr/>
          <p:nvPr>
            <p:extLst>
              <p:ext uri="{D42A27DB-BD31-4B8C-83A1-F6EECF244321}">
                <p14:modId xmlns:p14="http://schemas.microsoft.com/office/powerpoint/2010/main" val="833001487"/>
              </p:ext>
            </p:extLst>
          </p:nvPr>
        </p:nvGraphicFramePr>
        <p:xfrm>
          <a:off x="1119237" y="1235281"/>
          <a:ext cx="9314302" cy="4919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FBB24154-389B-904F-AB73-92E78B689AC9}"/>
              </a:ext>
            </a:extLst>
          </p:cNvPr>
          <p:cNvSpPr txBox="1"/>
          <p:nvPr/>
        </p:nvSpPr>
        <p:spPr>
          <a:xfrm>
            <a:off x="4591878" y="1779103"/>
            <a:ext cx="1451113" cy="338554"/>
          </a:xfrm>
          <a:prstGeom prst="rect">
            <a:avLst/>
          </a:prstGeom>
          <a:noFill/>
        </p:spPr>
        <p:txBody>
          <a:bodyPr wrap="square" rtlCol="0">
            <a:spAutoFit/>
          </a:bodyPr>
          <a:lstStyle/>
          <a:p>
            <a:r>
              <a:rPr lang="en-US" sz="1600" dirty="0">
                <a:solidFill>
                  <a:schemeClr val="accent2"/>
                </a:solidFill>
              </a:rPr>
              <a:t>CRC-SCA</a:t>
            </a:r>
          </a:p>
        </p:txBody>
      </p:sp>
      <p:sp>
        <p:nvSpPr>
          <p:cNvPr id="10" name="TextBox 9">
            <a:extLst>
              <a:ext uri="{FF2B5EF4-FFF2-40B4-BE49-F238E27FC236}">
                <a16:creationId xmlns:a16="http://schemas.microsoft.com/office/drawing/2014/main" id="{879EACA5-E425-A64C-A0D2-FC600D31D9CC}"/>
              </a:ext>
            </a:extLst>
          </p:cNvPr>
          <p:cNvSpPr txBox="1"/>
          <p:nvPr/>
        </p:nvSpPr>
        <p:spPr>
          <a:xfrm>
            <a:off x="5602191" y="3700341"/>
            <a:ext cx="1689653" cy="523220"/>
          </a:xfrm>
          <a:prstGeom prst="rect">
            <a:avLst/>
          </a:prstGeom>
          <a:noFill/>
        </p:spPr>
        <p:txBody>
          <a:bodyPr wrap="square" rtlCol="0">
            <a:spAutoFit/>
          </a:bodyPr>
          <a:lstStyle/>
          <a:p>
            <a:pPr algn="ctr"/>
            <a:r>
              <a:rPr lang="en-US" sz="1400" dirty="0">
                <a:solidFill>
                  <a:schemeClr val="accent2"/>
                </a:solidFill>
              </a:rPr>
              <a:t>Outcome Assessments</a:t>
            </a:r>
          </a:p>
        </p:txBody>
      </p:sp>
      <p:sp>
        <p:nvSpPr>
          <p:cNvPr id="3" name="TextBox 2">
            <a:extLst>
              <a:ext uri="{FF2B5EF4-FFF2-40B4-BE49-F238E27FC236}">
                <a16:creationId xmlns:a16="http://schemas.microsoft.com/office/drawing/2014/main" id="{94860AB1-1AF0-EF49-8D2F-B1E5BA7E2F7D}"/>
              </a:ext>
            </a:extLst>
          </p:cNvPr>
          <p:cNvSpPr txBox="1"/>
          <p:nvPr/>
        </p:nvSpPr>
        <p:spPr>
          <a:xfrm>
            <a:off x="7075170" y="4137660"/>
            <a:ext cx="1257300" cy="1169551"/>
          </a:xfrm>
          <a:prstGeom prst="rect">
            <a:avLst/>
          </a:prstGeom>
          <a:noFill/>
        </p:spPr>
        <p:txBody>
          <a:bodyPr wrap="square" rtlCol="0">
            <a:spAutoFit/>
          </a:bodyPr>
          <a:lstStyle/>
          <a:p>
            <a:pPr algn="ctr"/>
            <a:r>
              <a:rPr lang="en-US" sz="1400" dirty="0">
                <a:solidFill>
                  <a:schemeClr val="accent2"/>
                </a:solidFill>
              </a:rPr>
              <a:t>Patient, Caregiver, Advocacy Group Involvement</a:t>
            </a:r>
          </a:p>
        </p:txBody>
      </p:sp>
      <p:sp>
        <p:nvSpPr>
          <p:cNvPr id="7" name="TextBox 6">
            <a:extLst>
              <a:ext uri="{FF2B5EF4-FFF2-40B4-BE49-F238E27FC236}">
                <a16:creationId xmlns:a16="http://schemas.microsoft.com/office/drawing/2014/main" id="{5893440D-0285-D744-B29B-0236938E6EE0}"/>
              </a:ext>
            </a:extLst>
          </p:cNvPr>
          <p:cNvSpPr txBox="1"/>
          <p:nvPr/>
        </p:nvSpPr>
        <p:spPr>
          <a:xfrm>
            <a:off x="7052310" y="2971800"/>
            <a:ext cx="1257300" cy="646331"/>
          </a:xfrm>
          <a:prstGeom prst="rect">
            <a:avLst/>
          </a:prstGeom>
          <a:noFill/>
        </p:spPr>
        <p:txBody>
          <a:bodyPr wrap="square" rtlCol="0">
            <a:spAutoFit/>
          </a:bodyPr>
          <a:lstStyle/>
          <a:p>
            <a:pPr algn="ctr"/>
            <a:r>
              <a:rPr lang="en-US" sz="1200" dirty="0">
                <a:solidFill>
                  <a:schemeClr val="bg1"/>
                </a:solidFill>
              </a:rPr>
              <a:t>Drug</a:t>
            </a:r>
          </a:p>
          <a:p>
            <a:pPr algn="ctr"/>
            <a:r>
              <a:rPr lang="en-US" sz="1200" dirty="0">
                <a:solidFill>
                  <a:schemeClr val="bg1"/>
                </a:solidFill>
              </a:rPr>
              <a:t>Quality Considerations</a:t>
            </a:r>
          </a:p>
        </p:txBody>
      </p:sp>
      <p:sp>
        <p:nvSpPr>
          <p:cNvPr id="11" name="Rectangle 10">
            <a:extLst>
              <a:ext uri="{FF2B5EF4-FFF2-40B4-BE49-F238E27FC236}">
                <a16:creationId xmlns:a16="http://schemas.microsoft.com/office/drawing/2014/main" id="{B681C97D-1701-264E-93FB-91A653D6A1CC}"/>
              </a:ext>
            </a:extLst>
          </p:cNvPr>
          <p:cNvSpPr/>
          <p:nvPr/>
        </p:nvSpPr>
        <p:spPr>
          <a:xfrm>
            <a:off x="8481060" y="4263390"/>
            <a:ext cx="1703070" cy="16687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a:extLst>
              <a:ext uri="{FF2B5EF4-FFF2-40B4-BE49-F238E27FC236}">
                <a16:creationId xmlns:a16="http://schemas.microsoft.com/office/drawing/2014/main" id="{7845EA4B-0A6C-E54D-849E-182DB2379998}"/>
              </a:ext>
            </a:extLst>
          </p:cNvPr>
          <p:cNvSpPr/>
          <p:nvPr/>
        </p:nvSpPr>
        <p:spPr>
          <a:xfrm rot="20040000">
            <a:off x="4206240" y="2202769"/>
            <a:ext cx="354330" cy="219456"/>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0116D741-C466-8F45-BA22-17C9197FCB91}"/>
              </a:ext>
            </a:extLst>
          </p:cNvPr>
          <p:cNvSpPr/>
          <p:nvPr/>
        </p:nvSpPr>
        <p:spPr>
          <a:xfrm rot="1440000">
            <a:off x="4225637" y="2826327"/>
            <a:ext cx="374072" cy="235528"/>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Down Arrow 18">
            <a:extLst>
              <a:ext uri="{FF2B5EF4-FFF2-40B4-BE49-F238E27FC236}">
                <a16:creationId xmlns:a16="http://schemas.microsoft.com/office/drawing/2014/main" id="{18B2E553-7657-E641-8350-C3E15F12D9DE}"/>
              </a:ext>
            </a:extLst>
          </p:cNvPr>
          <p:cNvSpPr/>
          <p:nvPr/>
        </p:nvSpPr>
        <p:spPr>
          <a:xfrm rot="-2040000">
            <a:off x="4293160" y="3100867"/>
            <a:ext cx="237228" cy="1172526"/>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E8FF9216-92FA-A241-956D-4AA124D1008B}"/>
              </a:ext>
            </a:extLst>
          </p:cNvPr>
          <p:cNvPicPr>
            <a:picLocks noChangeAspect="1"/>
          </p:cNvPicPr>
          <p:nvPr/>
        </p:nvPicPr>
        <p:blipFill>
          <a:blip r:embed="rId8"/>
          <a:stretch>
            <a:fillRect/>
          </a:stretch>
        </p:blipFill>
        <p:spPr>
          <a:xfrm>
            <a:off x="9975272" y="2704572"/>
            <a:ext cx="2078184" cy="28700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59695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BC7F1-1056-6C47-AEE4-07D1079C7CD8}"/>
              </a:ext>
            </a:extLst>
          </p:cNvPr>
          <p:cNvSpPr>
            <a:spLocks noGrp="1"/>
          </p:cNvSpPr>
          <p:nvPr>
            <p:ph type="title"/>
          </p:nvPr>
        </p:nvSpPr>
        <p:spPr/>
        <p:txBody>
          <a:bodyPr/>
          <a:lstStyle/>
          <a:p>
            <a:r>
              <a:rPr lang="en-US" dirty="0"/>
              <a:t>Natural History Studies/Observational Studies</a:t>
            </a:r>
          </a:p>
        </p:txBody>
      </p:sp>
      <p:sp>
        <p:nvSpPr>
          <p:cNvPr id="3" name="Text Placeholder 2">
            <a:extLst>
              <a:ext uri="{FF2B5EF4-FFF2-40B4-BE49-F238E27FC236}">
                <a16:creationId xmlns:a16="http://schemas.microsoft.com/office/drawing/2014/main" id="{97939E11-5839-214C-8B18-74126DD6A2D8}"/>
              </a:ext>
            </a:extLst>
          </p:cNvPr>
          <p:cNvSpPr>
            <a:spLocks noGrp="1"/>
          </p:cNvSpPr>
          <p:nvPr>
            <p:ph type="body" idx="1"/>
          </p:nvPr>
        </p:nvSpPr>
        <p:spPr/>
        <p:txBody>
          <a:bodyPr/>
          <a:lstStyle/>
          <a:p>
            <a:r>
              <a:rPr lang="en-US" dirty="0"/>
              <a:t>Not required by FDA but important to all drug development programs.</a:t>
            </a:r>
          </a:p>
          <a:p>
            <a:r>
              <a:rPr lang="en-US" dirty="0"/>
              <a:t>Knowledge of natural history of disease helps:</a:t>
            </a:r>
          </a:p>
          <a:p>
            <a:pPr marL="914400" lvl="1" indent="-457200">
              <a:buFont typeface="+mj-lt"/>
              <a:buAutoNum type="arabicPeriod"/>
            </a:pPr>
            <a:r>
              <a:rPr lang="en-US" sz="2000" dirty="0"/>
              <a:t>Define disease population and clinical course:</a:t>
            </a:r>
          </a:p>
          <a:p>
            <a:pPr lvl="3">
              <a:buFont typeface="Wingdings" pitchFamily="2" charset="2"/>
              <a:buChar char="Ø"/>
            </a:pPr>
            <a:r>
              <a:rPr lang="en-US" sz="2000" dirty="0"/>
              <a:t>Prognostic enrichment: allows selection of patients more likely to progress and develop disease endpoints</a:t>
            </a:r>
          </a:p>
          <a:p>
            <a:pPr lvl="3">
              <a:buFont typeface="Wingdings" pitchFamily="2" charset="2"/>
              <a:buChar char="Ø"/>
            </a:pPr>
            <a:r>
              <a:rPr lang="en-US" sz="2000" dirty="0"/>
              <a:t>Importance of understanding the epidemiology of SCA across the globe and across the USA (NAF genetic testing initiative)</a:t>
            </a:r>
          </a:p>
          <a:p>
            <a:pPr marL="914400" lvl="1" indent="-457200">
              <a:buFont typeface="+mj-lt"/>
              <a:buAutoNum type="arabicPeriod"/>
            </a:pPr>
            <a:r>
              <a:rPr lang="en-US" sz="2000" dirty="0"/>
              <a:t>Define entry criteria and adequate trial duration</a:t>
            </a:r>
          </a:p>
          <a:p>
            <a:pPr marL="914400" lvl="1" indent="-457200">
              <a:buFont typeface="+mj-lt"/>
              <a:buAutoNum type="arabicPeriod"/>
            </a:pPr>
            <a:r>
              <a:rPr lang="en-US" sz="2000" dirty="0"/>
              <a:t>Select sensitive and specific outcome assessments</a:t>
            </a:r>
          </a:p>
          <a:p>
            <a:pPr marL="914400" lvl="1" indent="-457200">
              <a:buFont typeface="+mj-lt"/>
              <a:buAutoNum type="arabicPeriod"/>
            </a:pPr>
            <a:r>
              <a:rPr lang="en-US" sz="2000" dirty="0"/>
              <a:t>Identify new or validate existing biomarkers</a:t>
            </a:r>
          </a:p>
          <a:p>
            <a:pPr lvl="3"/>
            <a:r>
              <a:rPr lang="en-US" sz="1600" dirty="0"/>
              <a:t>Clinical Research Consortium-Spinocerebellar ataxia </a:t>
            </a:r>
          </a:p>
          <a:p>
            <a:pPr marL="1371600" lvl="3" indent="0">
              <a:buNone/>
            </a:pPr>
            <a:r>
              <a:rPr lang="en-US" sz="1600" dirty="0"/>
              <a:t>  (CRC-SCA)(e.g. natural history study) (CSF collection/Blood draws)</a:t>
            </a:r>
          </a:p>
          <a:p>
            <a:pPr lvl="3"/>
            <a:r>
              <a:rPr lang="en-US" sz="1600" dirty="0"/>
              <a:t>IDEA study </a:t>
            </a:r>
          </a:p>
          <a:p>
            <a:pPr lvl="3"/>
            <a:r>
              <a:rPr lang="en-US" sz="1600" dirty="0"/>
              <a:t>READISCA study (MRI)</a:t>
            </a:r>
          </a:p>
          <a:p>
            <a:pPr marL="1371600" lvl="2" indent="-457200">
              <a:buFont typeface="+mj-lt"/>
              <a:buAutoNum type="arabicPeriod"/>
            </a:pPr>
            <a:endParaRPr lang="en-US" sz="2800" dirty="0"/>
          </a:p>
          <a:p>
            <a:pPr marL="0" indent="0">
              <a:buNone/>
            </a:pPr>
            <a:endParaRPr lang="en-US" sz="2400" dirty="0"/>
          </a:p>
        </p:txBody>
      </p:sp>
      <p:sp>
        <p:nvSpPr>
          <p:cNvPr id="4" name="Date Placeholder 3">
            <a:extLst>
              <a:ext uri="{FF2B5EF4-FFF2-40B4-BE49-F238E27FC236}">
                <a16:creationId xmlns:a16="http://schemas.microsoft.com/office/drawing/2014/main" id="{DC55243C-BCDF-C741-86F3-1091160F9A1D}"/>
              </a:ext>
            </a:extLst>
          </p:cNvPr>
          <p:cNvSpPr>
            <a:spLocks noGrp="1"/>
          </p:cNvSpPr>
          <p:nvPr>
            <p:ph type="dt" sz="half" idx="10"/>
          </p:nvPr>
        </p:nvSpPr>
        <p:spPr/>
        <p:txBody>
          <a:bodyPr/>
          <a:lstStyle/>
          <a:p>
            <a:r>
              <a:rPr lang="en-US"/>
              <a:t>OCTOBER 2018</a:t>
            </a:r>
            <a:endParaRPr lang="en-US" dirty="0"/>
          </a:p>
        </p:txBody>
      </p:sp>
      <p:sp>
        <p:nvSpPr>
          <p:cNvPr id="5" name="Footer Placeholder 4">
            <a:extLst>
              <a:ext uri="{FF2B5EF4-FFF2-40B4-BE49-F238E27FC236}">
                <a16:creationId xmlns:a16="http://schemas.microsoft.com/office/drawing/2014/main" id="{5D647C23-0EB6-2B43-ADDE-FD0FA29100B3}"/>
              </a:ext>
            </a:extLst>
          </p:cNvPr>
          <p:cNvSpPr>
            <a:spLocks noGrp="1"/>
          </p:cNvSpPr>
          <p:nvPr>
            <p:ph type="ftr" sz="quarter" idx="11"/>
          </p:nvPr>
        </p:nvSpPr>
        <p:spPr/>
        <p:txBody>
          <a:bodyPr/>
          <a:lstStyle/>
          <a:p>
            <a:r>
              <a:rPr lang="en-US"/>
              <a:t>ADVANCING INNOVATIVE THERAPIES FOR NEUROLOGICAL DISEASES</a:t>
            </a:r>
            <a:endParaRPr lang="en-US" dirty="0"/>
          </a:p>
        </p:txBody>
      </p:sp>
      <p:sp>
        <p:nvSpPr>
          <p:cNvPr id="6" name="Slide Number Placeholder 5">
            <a:extLst>
              <a:ext uri="{FF2B5EF4-FFF2-40B4-BE49-F238E27FC236}">
                <a16:creationId xmlns:a16="http://schemas.microsoft.com/office/drawing/2014/main" id="{DDEBD6D5-ACFB-0948-B0F0-F0597B56914B}"/>
              </a:ext>
            </a:extLst>
          </p:cNvPr>
          <p:cNvSpPr>
            <a:spLocks noGrp="1"/>
          </p:cNvSpPr>
          <p:nvPr>
            <p:ph type="sldNum" sz="quarter" idx="12"/>
          </p:nvPr>
        </p:nvSpPr>
        <p:spPr/>
        <p:txBody>
          <a:bodyPr/>
          <a:lstStyle/>
          <a:p>
            <a:fld id="{645E0EEC-E83C-0A4C-86AF-39D316145CD3}" type="slidenum">
              <a:rPr lang="en-US" smtClean="0"/>
              <a:pPr/>
              <a:t>9</a:t>
            </a:fld>
            <a:endParaRPr lang="en-US" dirty="0"/>
          </a:p>
        </p:txBody>
      </p:sp>
    </p:spTree>
    <p:extLst>
      <p:ext uri="{BB962C8B-B14F-4D97-AF65-F5344CB8AC3E}">
        <p14:creationId xmlns:p14="http://schemas.microsoft.com/office/powerpoint/2010/main" val="269501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RPORATE Slides">
  <a:themeElements>
    <a:clrScheme name="Biohaven">
      <a:dk1>
        <a:srgbClr val="000000"/>
      </a:dk1>
      <a:lt1>
        <a:srgbClr val="FFFFFF"/>
      </a:lt1>
      <a:dk2>
        <a:srgbClr val="44546A"/>
      </a:dk2>
      <a:lt2>
        <a:srgbClr val="E7E6E6"/>
      </a:lt2>
      <a:accent1>
        <a:srgbClr val="003461"/>
      </a:accent1>
      <a:accent2>
        <a:srgbClr val="6CBE45"/>
      </a:accent2>
      <a:accent3>
        <a:srgbClr val="74CEE3"/>
      </a:accent3>
      <a:accent4>
        <a:srgbClr val="2C5498"/>
      </a:accent4>
      <a:accent5>
        <a:srgbClr val="91247B"/>
      </a:accent5>
      <a:accent6>
        <a:srgbClr val="2F2F87"/>
      </a:accent6>
      <a:hlink>
        <a:srgbClr val="0432FF"/>
      </a:hlink>
      <a:folHlink>
        <a:srgbClr val="FF26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GRP Platform">
  <a:themeElements>
    <a:clrScheme name="Biohaven">
      <a:dk1>
        <a:srgbClr val="000000"/>
      </a:dk1>
      <a:lt1>
        <a:srgbClr val="FFFFFF"/>
      </a:lt1>
      <a:dk2>
        <a:srgbClr val="44546A"/>
      </a:dk2>
      <a:lt2>
        <a:srgbClr val="E7E6E6"/>
      </a:lt2>
      <a:accent1>
        <a:srgbClr val="003461"/>
      </a:accent1>
      <a:accent2>
        <a:srgbClr val="6CBE45"/>
      </a:accent2>
      <a:accent3>
        <a:srgbClr val="74CEE3"/>
      </a:accent3>
      <a:accent4>
        <a:srgbClr val="2C5498"/>
      </a:accent4>
      <a:accent5>
        <a:srgbClr val="91247B"/>
      </a:accent5>
      <a:accent6>
        <a:srgbClr val="2F2F87"/>
      </a:accent6>
      <a:hlink>
        <a:srgbClr val="0432FF"/>
      </a:hlink>
      <a:folHlink>
        <a:srgbClr val="FF26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LUTAMATE Platform">
  <a:themeElements>
    <a:clrScheme name="Biohaven">
      <a:dk1>
        <a:srgbClr val="000000"/>
      </a:dk1>
      <a:lt1>
        <a:srgbClr val="FFFFFF"/>
      </a:lt1>
      <a:dk2>
        <a:srgbClr val="44546A"/>
      </a:dk2>
      <a:lt2>
        <a:srgbClr val="E7E6E6"/>
      </a:lt2>
      <a:accent1>
        <a:srgbClr val="003461"/>
      </a:accent1>
      <a:accent2>
        <a:srgbClr val="6CBE45"/>
      </a:accent2>
      <a:accent3>
        <a:srgbClr val="74CEE3"/>
      </a:accent3>
      <a:accent4>
        <a:srgbClr val="2C5498"/>
      </a:accent4>
      <a:accent5>
        <a:srgbClr val="91247B"/>
      </a:accent5>
      <a:accent6>
        <a:srgbClr val="2F2F87"/>
      </a:accent6>
      <a:hlink>
        <a:srgbClr val="0432FF"/>
      </a:hlink>
      <a:folHlink>
        <a:srgbClr val="FF26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PO Platform">
  <a:themeElements>
    <a:clrScheme name="Biohaven">
      <a:dk1>
        <a:srgbClr val="000000"/>
      </a:dk1>
      <a:lt1>
        <a:srgbClr val="FFFFFF"/>
      </a:lt1>
      <a:dk2>
        <a:srgbClr val="44546A"/>
      </a:dk2>
      <a:lt2>
        <a:srgbClr val="E7E6E6"/>
      </a:lt2>
      <a:accent1>
        <a:srgbClr val="003461"/>
      </a:accent1>
      <a:accent2>
        <a:srgbClr val="6CBE45"/>
      </a:accent2>
      <a:accent3>
        <a:srgbClr val="74CEE3"/>
      </a:accent3>
      <a:accent4>
        <a:srgbClr val="2C5498"/>
      </a:accent4>
      <a:accent5>
        <a:srgbClr val="91247B"/>
      </a:accent5>
      <a:accent6>
        <a:srgbClr val="2F2F87"/>
      </a:accent6>
      <a:hlink>
        <a:srgbClr val="0432FF"/>
      </a:hlink>
      <a:folHlink>
        <a:srgbClr val="FF26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1783F9E39C6143B2942F3815AD199D" ma:contentTypeVersion="13" ma:contentTypeDescription="Create a new document." ma:contentTypeScope="" ma:versionID="c5f9d831a499722bf1620d6787ce8ef9">
  <xsd:schema xmlns:xsd="http://www.w3.org/2001/XMLSchema" xmlns:xs="http://www.w3.org/2001/XMLSchema" xmlns:p="http://schemas.microsoft.com/office/2006/metadata/properties" xmlns:ns2="4f7f5c37-561b-4b06-8e12-e4d5776365ef" xmlns:ns3="166e0ee6-762f-4334-8215-880370ecf749" targetNamespace="http://schemas.microsoft.com/office/2006/metadata/properties" ma:root="true" ma:fieldsID="2fbeb563e2c790bd008335b132ccec5b" ns2:_="" ns3:_="">
    <xsd:import namespace="4f7f5c37-561b-4b06-8e12-e4d5776365ef"/>
    <xsd:import namespace="166e0ee6-762f-4334-8215-880370ecf74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7f5c37-561b-4b06-8e12-e4d5776365e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66e0ee6-762f-4334-8215-880370ecf74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1CCDE1D-AD0D-45FE-B99F-6ECC82A6CB01}"/>
</file>

<file path=customXml/itemProps2.xml><?xml version="1.0" encoding="utf-8"?>
<ds:datastoreItem xmlns:ds="http://schemas.openxmlformats.org/officeDocument/2006/customXml" ds:itemID="{EE22B11C-09F0-4CB4-BA19-AA958CA27F0A}"/>
</file>

<file path=customXml/itemProps3.xml><?xml version="1.0" encoding="utf-8"?>
<ds:datastoreItem xmlns:ds="http://schemas.openxmlformats.org/officeDocument/2006/customXml" ds:itemID="{4CF1D1EC-FF23-4605-B162-975EB64C9AE6}"/>
</file>

<file path=docProps/app.xml><?xml version="1.0" encoding="utf-8"?>
<Properties xmlns="http://schemas.openxmlformats.org/officeDocument/2006/extended-properties" xmlns:vt="http://schemas.openxmlformats.org/officeDocument/2006/docPropsVTypes">
  <TotalTime>29150</TotalTime>
  <Words>1681</Words>
  <Application>Microsoft Macintosh PowerPoint</Application>
  <PresentationFormat>Widescreen</PresentationFormat>
  <Paragraphs>250</Paragraphs>
  <Slides>20</Slides>
  <Notes>10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20</vt:i4>
      </vt:variant>
    </vt:vector>
  </HeadingPairs>
  <TitlesOfParts>
    <vt:vector size="27" baseType="lpstr">
      <vt:lpstr>Arial</vt:lpstr>
      <vt:lpstr>Calibri</vt:lpstr>
      <vt:lpstr>Wingdings</vt:lpstr>
      <vt:lpstr>CORPORATE Slides</vt:lpstr>
      <vt:lpstr>CGRP Platform</vt:lpstr>
      <vt:lpstr>GLUTAMATE Platform</vt:lpstr>
      <vt:lpstr>MPO Platform</vt:lpstr>
      <vt:lpstr>PowerPoint Presentation</vt:lpstr>
      <vt:lpstr>Agenda</vt:lpstr>
      <vt:lpstr>Basic Science Research/Clinical Research</vt:lpstr>
      <vt:lpstr>Examples: Observational Studies</vt:lpstr>
      <vt:lpstr>Examples: Clinical Trials</vt:lpstr>
      <vt:lpstr>Clinical Trials and research terms to know</vt:lpstr>
      <vt:lpstr>Overview:  Clinical Trial Readiness and Advancing SCA Clinical Trials </vt:lpstr>
      <vt:lpstr>FDA Draft Guidance on Important Elements for Drug Development</vt:lpstr>
      <vt:lpstr>Natural History Studies/Observational Studies</vt:lpstr>
      <vt:lpstr> The Stages of Clinical Trials </vt:lpstr>
      <vt:lpstr>PowerPoint Presentation</vt:lpstr>
      <vt:lpstr>PowerPoint Presentation</vt:lpstr>
      <vt:lpstr>Why do clinical trials fail?</vt:lpstr>
      <vt:lpstr>Troriluzole Treated SCA Patients Treated for 1 Year Compared to  Matched Ashizawa Natural History Cohort</vt:lpstr>
      <vt:lpstr>Learnings and Next Steps</vt:lpstr>
      <vt:lpstr>Preparing for BHV4157-206 and future clinical trials</vt:lpstr>
      <vt:lpstr>Clinical trials underway</vt:lpstr>
      <vt:lpstr>Clinical trials coming soon</vt:lpstr>
      <vt:lpstr>Looking to the Future:  Advocacy and Drug Development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Beiner</dc:creator>
  <cp:lastModifiedBy>Melissa Beiner</cp:lastModifiedBy>
  <cp:revision>46</cp:revision>
  <dcterms:created xsi:type="dcterms:W3CDTF">2019-03-27T21:55:28Z</dcterms:created>
  <dcterms:modified xsi:type="dcterms:W3CDTF">2022-03-07T12:56:49Z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0x010100B51783F9E39C6143B2942F3815AD199D</vt:lpwstr>
  </property>
</Properties>
</file>