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2"/>
  </p:notesMasterIdLst>
  <p:sldIdLst>
    <p:sldId id="256" r:id="rId5"/>
    <p:sldId id="257" r:id="rId6"/>
    <p:sldId id="259" r:id="rId7"/>
    <p:sldId id="262" r:id="rId8"/>
    <p:sldId id="264" r:id="rId9"/>
    <p:sldId id="263" r:id="rId10"/>
    <p:sldId id="265" r:id="rId11"/>
    <p:sldId id="266" r:id="rId12"/>
    <p:sldId id="267" r:id="rId13"/>
    <p:sldId id="268" r:id="rId14"/>
    <p:sldId id="269" r:id="rId15"/>
    <p:sldId id="271" r:id="rId16"/>
    <p:sldId id="270" r:id="rId17"/>
    <p:sldId id="272" r:id="rId18"/>
    <p:sldId id="273" r:id="rId19"/>
    <p:sldId id="274"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7"/>
    <a:srgbClr val="00A3E0"/>
    <a:srgbClr val="0055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0FA3C-24E7-4B83-AFDC-02B18291671A}" v="30" dt="2022-02-18T15:51:02.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99" autoAdjust="0"/>
  </p:normalViewPr>
  <p:slideViewPr>
    <p:cSldViewPr snapToGrid="0">
      <p:cViewPr varScale="1">
        <p:scale>
          <a:sx n="50" d="100"/>
          <a:sy n="50" d="100"/>
        </p:scale>
        <p:origin x="128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Pilato" userId="da21f165-8230-4f2b-971d-f88e3c6a9bc6" providerId="ADAL" clId="{2920FA3C-24E7-4B83-AFDC-02B18291671A}"/>
    <pc:docChg chg="undo custSel addSld delSld modSld sldOrd">
      <pc:chgData name="Sarah Pilato" userId="da21f165-8230-4f2b-971d-f88e3c6a9bc6" providerId="ADAL" clId="{2920FA3C-24E7-4B83-AFDC-02B18291671A}" dt="2022-02-18T15:52:21.723" v="5626" actId="14100"/>
      <pc:docMkLst>
        <pc:docMk/>
      </pc:docMkLst>
      <pc:sldChg chg="modSp mod">
        <pc:chgData name="Sarah Pilato" userId="da21f165-8230-4f2b-971d-f88e3c6a9bc6" providerId="ADAL" clId="{2920FA3C-24E7-4B83-AFDC-02B18291671A}" dt="2022-02-18T15:43:29.052" v="5540" actId="20577"/>
        <pc:sldMkLst>
          <pc:docMk/>
          <pc:sldMk cId="922046088" sldId="256"/>
        </pc:sldMkLst>
        <pc:spChg chg="mod">
          <ac:chgData name="Sarah Pilato" userId="da21f165-8230-4f2b-971d-f88e3c6a9bc6" providerId="ADAL" clId="{2920FA3C-24E7-4B83-AFDC-02B18291671A}" dt="2022-02-18T15:43:29.052" v="5540" actId="20577"/>
          <ac:spMkLst>
            <pc:docMk/>
            <pc:sldMk cId="922046088" sldId="256"/>
            <ac:spMk id="5" creationId="{F84D6E0C-083A-427F-BD41-B9D2DC1D6DF5}"/>
          </ac:spMkLst>
        </pc:spChg>
      </pc:sldChg>
      <pc:sldChg chg="modSp mod modNotesTx">
        <pc:chgData name="Sarah Pilato" userId="da21f165-8230-4f2b-971d-f88e3c6a9bc6" providerId="ADAL" clId="{2920FA3C-24E7-4B83-AFDC-02B18291671A}" dt="2022-02-17T23:21:44.619" v="2931" actId="20577"/>
        <pc:sldMkLst>
          <pc:docMk/>
          <pc:sldMk cId="2768309909" sldId="259"/>
        </pc:sldMkLst>
        <pc:spChg chg="mod">
          <ac:chgData name="Sarah Pilato" userId="da21f165-8230-4f2b-971d-f88e3c6a9bc6" providerId="ADAL" clId="{2920FA3C-24E7-4B83-AFDC-02B18291671A}" dt="2022-02-17T23:21:31.016" v="2858" actId="20577"/>
          <ac:spMkLst>
            <pc:docMk/>
            <pc:sldMk cId="2768309909" sldId="259"/>
            <ac:spMk id="3" creationId="{B8017401-7DB1-4CD1-9DFA-C1AB10F0FFD8}"/>
          </ac:spMkLst>
        </pc:spChg>
      </pc:sldChg>
      <pc:sldChg chg="addSp delSp modSp mod modNotesTx">
        <pc:chgData name="Sarah Pilato" userId="da21f165-8230-4f2b-971d-f88e3c6a9bc6" providerId="ADAL" clId="{2920FA3C-24E7-4B83-AFDC-02B18291671A}" dt="2022-02-18T15:51:15.729" v="5549" actId="1076"/>
        <pc:sldMkLst>
          <pc:docMk/>
          <pc:sldMk cId="2614192518" sldId="262"/>
        </pc:sldMkLst>
        <pc:spChg chg="del">
          <ac:chgData name="Sarah Pilato" userId="da21f165-8230-4f2b-971d-f88e3c6a9bc6" providerId="ADAL" clId="{2920FA3C-24E7-4B83-AFDC-02B18291671A}" dt="2022-02-17T20:28:35.826" v="1" actId="478"/>
          <ac:spMkLst>
            <pc:docMk/>
            <pc:sldMk cId="2614192518" sldId="262"/>
            <ac:spMk id="5" creationId="{415C2E4F-958D-4F2F-8FA4-D65F4700AB63}"/>
          </ac:spMkLst>
        </pc:spChg>
        <pc:spChg chg="del">
          <ac:chgData name="Sarah Pilato" userId="da21f165-8230-4f2b-971d-f88e3c6a9bc6" providerId="ADAL" clId="{2920FA3C-24E7-4B83-AFDC-02B18291671A}" dt="2022-02-17T20:28:38.395" v="2" actId="478"/>
          <ac:spMkLst>
            <pc:docMk/>
            <pc:sldMk cId="2614192518" sldId="262"/>
            <ac:spMk id="10" creationId="{2A306668-B8C8-4404-BF84-2E3D490BCE94}"/>
          </ac:spMkLst>
        </pc:spChg>
        <pc:picChg chg="add del mod modCrop">
          <ac:chgData name="Sarah Pilato" userId="da21f165-8230-4f2b-971d-f88e3c6a9bc6" providerId="ADAL" clId="{2920FA3C-24E7-4B83-AFDC-02B18291671A}" dt="2022-02-18T15:43:56.727" v="5543" actId="478"/>
          <ac:picMkLst>
            <pc:docMk/>
            <pc:sldMk cId="2614192518" sldId="262"/>
            <ac:picMk id="3" creationId="{96DC0F0F-9F4B-4F9A-B52C-54A3565C3B46}"/>
          </ac:picMkLst>
        </pc:picChg>
        <pc:picChg chg="add mod">
          <ac:chgData name="Sarah Pilato" userId="da21f165-8230-4f2b-971d-f88e3c6a9bc6" providerId="ADAL" clId="{2920FA3C-24E7-4B83-AFDC-02B18291671A}" dt="2022-02-18T15:51:15.729" v="5549" actId="1076"/>
          <ac:picMkLst>
            <pc:docMk/>
            <pc:sldMk cId="2614192518" sldId="262"/>
            <ac:picMk id="8" creationId="{1622145C-EFE5-4192-99E1-9AB098ADCD77}"/>
          </ac:picMkLst>
        </pc:picChg>
      </pc:sldChg>
      <pc:sldChg chg="addSp delSp modSp add mod modNotesTx">
        <pc:chgData name="Sarah Pilato" userId="da21f165-8230-4f2b-971d-f88e3c6a9bc6" providerId="ADAL" clId="{2920FA3C-24E7-4B83-AFDC-02B18291671A}" dt="2022-02-17T23:27:53.763" v="3871" actId="20577"/>
        <pc:sldMkLst>
          <pc:docMk/>
          <pc:sldMk cId="1120931355" sldId="263"/>
        </pc:sldMkLst>
        <pc:spChg chg="add mod">
          <ac:chgData name="Sarah Pilato" userId="da21f165-8230-4f2b-971d-f88e3c6a9bc6" providerId="ADAL" clId="{2920FA3C-24E7-4B83-AFDC-02B18291671A}" dt="2022-02-17T20:41:14.377" v="175" actId="1076"/>
          <ac:spMkLst>
            <pc:docMk/>
            <pc:sldMk cId="1120931355" sldId="263"/>
            <ac:spMk id="2" creationId="{955BA561-5E22-4558-BC51-424DC3B5208E}"/>
          </ac:spMkLst>
        </pc:spChg>
        <pc:spChg chg="mod">
          <ac:chgData name="Sarah Pilato" userId="da21f165-8230-4f2b-971d-f88e3c6a9bc6" providerId="ADAL" clId="{2920FA3C-24E7-4B83-AFDC-02B18291671A}" dt="2022-02-17T20:40:16.415" v="141" actId="208"/>
          <ac:spMkLst>
            <pc:docMk/>
            <pc:sldMk cId="1120931355" sldId="263"/>
            <ac:spMk id="5" creationId="{415C2E4F-958D-4F2F-8FA4-D65F4700AB63}"/>
          </ac:spMkLst>
        </pc:spChg>
        <pc:spChg chg="add mod">
          <ac:chgData name="Sarah Pilato" userId="da21f165-8230-4f2b-971d-f88e3c6a9bc6" providerId="ADAL" clId="{2920FA3C-24E7-4B83-AFDC-02B18291671A}" dt="2022-02-17T20:40:19.382" v="142" actId="208"/>
          <ac:spMkLst>
            <pc:docMk/>
            <pc:sldMk cId="1120931355" sldId="263"/>
            <ac:spMk id="8" creationId="{03E53B4B-FA92-4E4B-B328-F174D9A80A2F}"/>
          </ac:spMkLst>
        </pc:spChg>
        <pc:spChg chg="del mod">
          <ac:chgData name="Sarah Pilato" userId="da21f165-8230-4f2b-971d-f88e3c6a9bc6" providerId="ADAL" clId="{2920FA3C-24E7-4B83-AFDC-02B18291671A}" dt="2022-02-17T20:40:29.475" v="144" actId="478"/>
          <ac:spMkLst>
            <pc:docMk/>
            <pc:sldMk cId="1120931355" sldId="263"/>
            <ac:spMk id="10" creationId="{2A306668-B8C8-4404-BF84-2E3D490BCE94}"/>
          </ac:spMkLst>
        </pc:spChg>
        <pc:spChg chg="add del mod">
          <ac:chgData name="Sarah Pilato" userId="da21f165-8230-4f2b-971d-f88e3c6a9bc6" providerId="ADAL" clId="{2920FA3C-24E7-4B83-AFDC-02B18291671A}" dt="2022-02-17T20:42:00.095" v="215" actId="478"/>
          <ac:spMkLst>
            <pc:docMk/>
            <pc:sldMk cId="1120931355" sldId="263"/>
            <ac:spMk id="11" creationId="{D6D096FE-0AA9-497E-83F1-0C3B62661670}"/>
          </ac:spMkLst>
        </pc:spChg>
        <pc:spChg chg="add mod">
          <ac:chgData name="Sarah Pilato" userId="da21f165-8230-4f2b-971d-f88e3c6a9bc6" providerId="ADAL" clId="{2920FA3C-24E7-4B83-AFDC-02B18291671A}" dt="2022-02-17T20:41:45.996" v="211" actId="1076"/>
          <ac:spMkLst>
            <pc:docMk/>
            <pc:sldMk cId="1120931355" sldId="263"/>
            <ac:spMk id="12" creationId="{4D001ACA-B6CE-4AA0-81F7-894C31177002}"/>
          </ac:spMkLst>
        </pc:spChg>
        <pc:spChg chg="add mod">
          <ac:chgData name="Sarah Pilato" userId="da21f165-8230-4f2b-971d-f88e3c6a9bc6" providerId="ADAL" clId="{2920FA3C-24E7-4B83-AFDC-02B18291671A}" dt="2022-02-17T20:49:53.634" v="484" actId="1076"/>
          <ac:spMkLst>
            <pc:docMk/>
            <pc:sldMk cId="1120931355" sldId="263"/>
            <ac:spMk id="14" creationId="{24181D4D-881D-459D-AA4D-4ABF94D5ADA0}"/>
          </ac:spMkLst>
        </pc:spChg>
        <pc:spChg chg="add mod">
          <ac:chgData name="Sarah Pilato" userId="da21f165-8230-4f2b-971d-f88e3c6a9bc6" providerId="ADAL" clId="{2920FA3C-24E7-4B83-AFDC-02B18291671A}" dt="2022-02-17T20:48:35.809" v="479" actId="1076"/>
          <ac:spMkLst>
            <pc:docMk/>
            <pc:sldMk cId="1120931355" sldId="263"/>
            <ac:spMk id="15" creationId="{111CA44D-1FBC-4910-93AF-CFA4521E3C93}"/>
          </ac:spMkLst>
        </pc:spChg>
        <pc:spChg chg="add mod">
          <ac:chgData name="Sarah Pilato" userId="da21f165-8230-4f2b-971d-f88e3c6a9bc6" providerId="ADAL" clId="{2920FA3C-24E7-4B83-AFDC-02B18291671A}" dt="2022-02-17T20:50:08.299" v="486" actId="1076"/>
          <ac:spMkLst>
            <pc:docMk/>
            <pc:sldMk cId="1120931355" sldId="263"/>
            <ac:spMk id="16" creationId="{F6A49219-7618-49E9-9E1D-8C2C9C728498}"/>
          </ac:spMkLst>
        </pc:spChg>
        <pc:spChg chg="add mod">
          <ac:chgData name="Sarah Pilato" userId="da21f165-8230-4f2b-971d-f88e3c6a9bc6" providerId="ADAL" clId="{2920FA3C-24E7-4B83-AFDC-02B18291671A}" dt="2022-02-17T20:50:04.258" v="485" actId="1076"/>
          <ac:spMkLst>
            <pc:docMk/>
            <pc:sldMk cId="1120931355" sldId="263"/>
            <ac:spMk id="17" creationId="{4B8D1679-5BF9-4F0B-A700-B8F09364823C}"/>
          </ac:spMkLst>
        </pc:spChg>
        <pc:spChg chg="add mod">
          <ac:chgData name="Sarah Pilato" userId="da21f165-8230-4f2b-971d-f88e3c6a9bc6" providerId="ADAL" clId="{2920FA3C-24E7-4B83-AFDC-02B18291671A}" dt="2022-02-17T20:49:46.500" v="483" actId="122"/>
          <ac:spMkLst>
            <pc:docMk/>
            <pc:sldMk cId="1120931355" sldId="263"/>
            <ac:spMk id="18" creationId="{0C3B8FAB-A72B-4CDF-B55B-124A33041FB3}"/>
          </ac:spMkLst>
        </pc:spChg>
      </pc:sldChg>
      <pc:sldChg chg="addSp delSp modSp add mod modNotesTx">
        <pc:chgData name="Sarah Pilato" userId="da21f165-8230-4f2b-971d-f88e3c6a9bc6" providerId="ADAL" clId="{2920FA3C-24E7-4B83-AFDC-02B18291671A}" dt="2022-02-17T23:25:40.394" v="3625" actId="20577"/>
        <pc:sldMkLst>
          <pc:docMk/>
          <pc:sldMk cId="417705303" sldId="264"/>
        </pc:sldMkLst>
        <pc:picChg chg="del">
          <ac:chgData name="Sarah Pilato" userId="da21f165-8230-4f2b-971d-f88e3c6a9bc6" providerId="ADAL" clId="{2920FA3C-24E7-4B83-AFDC-02B18291671A}" dt="2022-02-17T20:34:02.029" v="10" actId="478"/>
          <ac:picMkLst>
            <pc:docMk/>
            <pc:sldMk cId="417705303" sldId="264"/>
            <ac:picMk id="3" creationId="{96DC0F0F-9F4B-4F9A-B52C-54A3565C3B46}"/>
          </ac:picMkLst>
        </pc:picChg>
        <pc:picChg chg="add mod">
          <ac:chgData name="Sarah Pilato" userId="da21f165-8230-4f2b-971d-f88e3c6a9bc6" providerId="ADAL" clId="{2920FA3C-24E7-4B83-AFDC-02B18291671A}" dt="2022-02-17T20:34:29.778" v="16" actId="1076"/>
          <ac:picMkLst>
            <pc:docMk/>
            <pc:sldMk cId="417705303" sldId="264"/>
            <ac:picMk id="4" creationId="{90FDFD4E-8B4C-4152-9AB5-27CFDBBFF7B6}"/>
          </ac:picMkLst>
        </pc:picChg>
      </pc:sldChg>
      <pc:sldChg chg="new del">
        <pc:chgData name="Sarah Pilato" userId="da21f165-8230-4f2b-971d-f88e3c6a9bc6" providerId="ADAL" clId="{2920FA3C-24E7-4B83-AFDC-02B18291671A}" dt="2022-02-17T20:36:39.714" v="18" actId="47"/>
        <pc:sldMkLst>
          <pc:docMk/>
          <pc:sldMk cId="1152986900" sldId="265"/>
        </pc:sldMkLst>
      </pc:sldChg>
      <pc:sldChg chg="addSp delSp modSp add mod ord modNotesTx">
        <pc:chgData name="Sarah Pilato" userId="da21f165-8230-4f2b-971d-f88e3c6a9bc6" providerId="ADAL" clId="{2920FA3C-24E7-4B83-AFDC-02B18291671A}" dt="2022-02-17T23:28:47.169" v="4061" actId="12"/>
        <pc:sldMkLst>
          <pc:docMk/>
          <pc:sldMk cId="1548508002" sldId="265"/>
        </pc:sldMkLst>
        <pc:picChg chg="add mod">
          <ac:chgData name="Sarah Pilato" userId="da21f165-8230-4f2b-971d-f88e3c6a9bc6" providerId="ADAL" clId="{2920FA3C-24E7-4B83-AFDC-02B18291671A}" dt="2022-02-17T21:43:37.007" v="498" actId="1076"/>
          <ac:picMkLst>
            <pc:docMk/>
            <pc:sldMk cId="1548508002" sldId="265"/>
            <ac:picMk id="3" creationId="{DB605F5F-23F7-4A20-AC09-6448BED185B7}"/>
          </ac:picMkLst>
        </pc:picChg>
        <pc:picChg chg="del">
          <ac:chgData name="Sarah Pilato" userId="da21f165-8230-4f2b-971d-f88e3c6a9bc6" providerId="ADAL" clId="{2920FA3C-24E7-4B83-AFDC-02B18291671A}" dt="2022-02-17T21:43:08.714" v="490" actId="478"/>
          <ac:picMkLst>
            <pc:docMk/>
            <pc:sldMk cId="1548508002" sldId="265"/>
            <ac:picMk id="4" creationId="{90FDFD4E-8B4C-4152-9AB5-27CFDBBFF7B6}"/>
          </ac:picMkLst>
        </pc:picChg>
      </pc:sldChg>
      <pc:sldChg chg="addSp delSp modSp add mod modNotesTx">
        <pc:chgData name="Sarah Pilato" userId="da21f165-8230-4f2b-971d-f88e3c6a9bc6" providerId="ADAL" clId="{2920FA3C-24E7-4B83-AFDC-02B18291671A}" dt="2022-02-17T23:30:56.822" v="4264" actId="20577"/>
        <pc:sldMkLst>
          <pc:docMk/>
          <pc:sldMk cId="3427111661" sldId="266"/>
        </pc:sldMkLst>
        <pc:spChg chg="add mod">
          <ac:chgData name="Sarah Pilato" userId="da21f165-8230-4f2b-971d-f88e3c6a9bc6" providerId="ADAL" clId="{2920FA3C-24E7-4B83-AFDC-02B18291671A}" dt="2022-02-17T21:53:25.199" v="629" actId="1076"/>
          <ac:spMkLst>
            <pc:docMk/>
            <pc:sldMk cId="3427111661" sldId="266"/>
            <ac:spMk id="2" creationId="{FB144194-3FB3-4CDD-872F-ED91F91A7705}"/>
          </ac:spMkLst>
        </pc:spChg>
        <pc:spChg chg="add mod">
          <ac:chgData name="Sarah Pilato" userId="da21f165-8230-4f2b-971d-f88e3c6a9bc6" providerId="ADAL" clId="{2920FA3C-24E7-4B83-AFDC-02B18291671A}" dt="2022-02-17T21:57:41.493" v="971" actId="1076"/>
          <ac:spMkLst>
            <pc:docMk/>
            <pc:sldMk cId="3427111661" sldId="266"/>
            <ac:spMk id="8" creationId="{B9E0652B-7D9E-4028-B8A1-3A41AFE1718C}"/>
          </ac:spMkLst>
        </pc:spChg>
        <pc:spChg chg="add mod">
          <ac:chgData name="Sarah Pilato" userId="da21f165-8230-4f2b-971d-f88e3c6a9bc6" providerId="ADAL" clId="{2920FA3C-24E7-4B83-AFDC-02B18291671A}" dt="2022-02-17T21:57:35.133" v="970" actId="1076"/>
          <ac:spMkLst>
            <pc:docMk/>
            <pc:sldMk cId="3427111661" sldId="266"/>
            <ac:spMk id="10" creationId="{C2F801FF-6BE8-47C1-9620-DC5C21C57864}"/>
          </ac:spMkLst>
        </pc:spChg>
        <pc:picChg chg="del">
          <ac:chgData name="Sarah Pilato" userId="da21f165-8230-4f2b-971d-f88e3c6a9bc6" providerId="ADAL" clId="{2920FA3C-24E7-4B83-AFDC-02B18291671A}" dt="2022-02-17T21:45:44.906" v="500" actId="478"/>
          <ac:picMkLst>
            <pc:docMk/>
            <pc:sldMk cId="3427111661" sldId="266"/>
            <ac:picMk id="3" creationId="{DB605F5F-23F7-4A20-AC09-6448BED185B7}"/>
          </ac:picMkLst>
        </pc:picChg>
      </pc:sldChg>
      <pc:sldChg chg="addSp delSp modSp add mod ord modNotesTx">
        <pc:chgData name="Sarah Pilato" userId="da21f165-8230-4f2b-971d-f88e3c6a9bc6" providerId="ADAL" clId="{2920FA3C-24E7-4B83-AFDC-02B18291671A}" dt="2022-02-17T23:36:09.835" v="5159" actId="20577"/>
        <pc:sldMkLst>
          <pc:docMk/>
          <pc:sldMk cId="671376442" sldId="267"/>
        </pc:sldMkLst>
        <pc:spChg chg="del">
          <ac:chgData name="Sarah Pilato" userId="da21f165-8230-4f2b-971d-f88e3c6a9bc6" providerId="ADAL" clId="{2920FA3C-24E7-4B83-AFDC-02B18291671A}" dt="2022-02-17T22:00:16.825" v="1079" actId="478"/>
          <ac:spMkLst>
            <pc:docMk/>
            <pc:sldMk cId="671376442" sldId="267"/>
            <ac:spMk id="2" creationId="{955BA561-5E22-4558-BC51-424DC3B5208E}"/>
          </ac:spMkLst>
        </pc:spChg>
        <pc:spChg chg="add mod">
          <ac:chgData name="Sarah Pilato" userId="da21f165-8230-4f2b-971d-f88e3c6a9bc6" providerId="ADAL" clId="{2920FA3C-24E7-4B83-AFDC-02B18291671A}" dt="2022-02-17T22:07:39.478" v="1238" actId="1076"/>
          <ac:spMkLst>
            <pc:docMk/>
            <pc:sldMk cId="671376442" sldId="267"/>
            <ac:spMk id="3" creationId="{3D4B471A-7781-419C-A708-F8D9842B0D31}"/>
          </ac:spMkLst>
        </pc:spChg>
        <pc:spChg chg="mod">
          <ac:chgData name="Sarah Pilato" userId="da21f165-8230-4f2b-971d-f88e3c6a9bc6" providerId="ADAL" clId="{2920FA3C-24E7-4B83-AFDC-02B18291671A}" dt="2022-02-17T22:00:10.896" v="1078" actId="1076"/>
          <ac:spMkLst>
            <pc:docMk/>
            <pc:sldMk cId="671376442" sldId="267"/>
            <ac:spMk id="5" creationId="{415C2E4F-958D-4F2F-8FA4-D65F4700AB63}"/>
          </ac:spMkLst>
        </pc:spChg>
        <pc:spChg chg="del">
          <ac:chgData name="Sarah Pilato" userId="da21f165-8230-4f2b-971d-f88e3c6a9bc6" providerId="ADAL" clId="{2920FA3C-24E7-4B83-AFDC-02B18291671A}" dt="2022-02-17T21:59:04.128" v="995" actId="478"/>
          <ac:spMkLst>
            <pc:docMk/>
            <pc:sldMk cId="671376442" sldId="267"/>
            <ac:spMk id="8" creationId="{03E53B4B-FA92-4E4B-B328-F174D9A80A2F}"/>
          </ac:spMkLst>
        </pc:spChg>
        <pc:spChg chg="del">
          <ac:chgData name="Sarah Pilato" userId="da21f165-8230-4f2b-971d-f88e3c6a9bc6" providerId="ADAL" clId="{2920FA3C-24E7-4B83-AFDC-02B18291671A}" dt="2022-02-17T22:00:16.825" v="1079" actId="478"/>
          <ac:spMkLst>
            <pc:docMk/>
            <pc:sldMk cId="671376442" sldId="267"/>
            <ac:spMk id="12" creationId="{4D001ACA-B6CE-4AA0-81F7-894C31177002}"/>
          </ac:spMkLst>
        </pc:spChg>
        <pc:spChg chg="del">
          <ac:chgData name="Sarah Pilato" userId="da21f165-8230-4f2b-971d-f88e3c6a9bc6" providerId="ADAL" clId="{2920FA3C-24E7-4B83-AFDC-02B18291671A}" dt="2022-02-17T21:59:20.440" v="1001" actId="478"/>
          <ac:spMkLst>
            <pc:docMk/>
            <pc:sldMk cId="671376442" sldId="267"/>
            <ac:spMk id="14" creationId="{24181D4D-881D-459D-AA4D-4ABF94D5ADA0}"/>
          </ac:spMkLst>
        </pc:spChg>
        <pc:spChg chg="del">
          <ac:chgData name="Sarah Pilato" userId="da21f165-8230-4f2b-971d-f88e3c6a9bc6" providerId="ADAL" clId="{2920FA3C-24E7-4B83-AFDC-02B18291671A}" dt="2022-02-17T21:59:17.473" v="1000" actId="478"/>
          <ac:spMkLst>
            <pc:docMk/>
            <pc:sldMk cId="671376442" sldId="267"/>
            <ac:spMk id="15" creationId="{111CA44D-1FBC-4910-93AF-CFA4521E3C93}"/>
          </ac:spMkLst>
        </pc:spChg>
        <pc:spChg chg="del">
          <ac:chgData name="Sarah Pilato" userId="da21f165-8230-4f2b-971d-f88e3c6a9bc6" providerId="ADAL" clId="{2920FA3C-24E7-4B83-AFDC-02B18291671A}" dt="2022-02-17T21:59:15.825" v="999" actId="478"/>
          <ac:spMkLst>
            <pc:docMk/>
            <pc:sldMk cId="671376442" sldId="267"/>
            <ac:spMk id="16" creationId="{F6A49219-7618-49E9-9E1D-8C2C9C728498}"/>
          </ac:spMkLst>
        </pc:spChg>
        <pc:spChg chg="del mod">
          <ac:chgData name="Sarah Pilato" userId="da21f165-8230-4f2b-971d-f88e3c6a9bc6" providerId="ADAL" clId="{2920FA3C-24E7-4B83-AFDC-02B18291671A}" dt="2022-02-17T21:59:15.066" v="998" actId="478"/>
          <ac:spMkLst>
            <pc:docMk/>
            <pc:sldMk cId="671376442" sldId="267"/>
            <ac:spMk id="17" creationId="{4B8D1679-5BF9-4F0B-A700-B8F09364823C}"/>
          </ac:spMkLst>
        </pc:spChg>
        <pc:spChg chg="del">
          <ac:chgData name="Sarah Pilato" userId="da21f165-8230-4f2b-971d-f88e3c6a9bc6" providerId="ADAL" clId="{2920FA3C-24E7-4B83-AFDC-02B18291671A}" dt="2022-02-17T21:59:12.959" v="996" actId="478"/>
          <ac:spMkLst>
            <pc:docMk/>
            <pc:sldMk cId="671376442" sldId="267"/>
            <ac:spMk id="18" creationId="{0C3B8FAB-A72B-4CDF-B55B-124A33041FB3}"/>
          </ac:spMkLst>
        </pc:spChg>
      </pc:sldChg>
      <pc:sldChg chg="modSp add del mod ord">
        <pc:chgData name="Sarah Pilato" userId="da21f165-8230-4f2b-971d-f88e3c6a9bc6" providerId="ADAL" clId="{2920FA3C-24E7-4B83-AFDC-02B18291671A}" dt="2022-02-17T21:58:55.844" v="991" actId="47"/>
        <pc:sldMkLst>
          <pc:docMk/>
          <pc:sldMk cId="1905697620" sldId="267"/>
        </pc:sldMkLst>
        <pc:spChg chg="mod">
          <ac:chgData name="Sarah Pilato" userId="da21f165-8230-4f2b-971d-f88e3c6a9bc6" providerId="ADAL" clId="{2920FA3C-24E7-4B83-AFDC-02B18291671A}" dt="2022-02-17T21:58:47.293" v="990" actId="20577"/>
          <ac:spMkLst>
            <pc:docMk/>
            <pc:sldMk cId="1905697620" sldId="267"/>
            <ac:spMk id="4" creationId="{0E4D2887-8ABB-4E7A-B8C8-C6A406F45BE9}"/>
          </ac:spMkLst>
        </pc:spChg>
      </pc:sldChg>
      <pc:sldChg chg="modSp add mod">
        <pc:chgData name="Sarah Pilato" userId="da21f165-8230-4f2b-971d-f88e3c6a9bc6" providerId="ADAL" clId="{2920FA3C-24E7-4B83-AFDC-02B18291671A}" dt="2022-02-17T22:14:27.364" v="1638" actId="20577"/>
        <pc:sldMkLst>
          <pc:docMk/>
          <pc:sldMk cId="3547225971" sldId="268"/>
        </pc:sldMkLst>
        <pc:spChg chg="mod">
          <ac:chgData name="Sarah Pilato" userId="da21f165-8230-4f2b-971d-f88e3c6a9bc6" providerId="ADAL" clId="{2920FA3C-24E7-4B83-AFDC-02B18291671A}" dt="2022-02-17T22:14:27.364" v="1638" actId="20577"/>
          <ac:spMkLst>
            <pc:docMk/>
            <pc:sldMk cId="3547225971" sldId="268"/>
            <ac:spMk id="3" creationId="{3D4B471A-7781-419C-A708-F8D9842B0D31}"/>
          </ac:spMkLst>
        </pc:spChg>
        <pc:spChg chg="mod">
          <ac:chgData name="Sarah Pilato" userId="da21f165-8230-4f2b-971d-f88e3c6a9bc6" providerId="ADAL" clId="{2920FA3C-24E7-4B83-AFDC-02B18291671A}" dt="2022-02-17T22:12:06.436" v="1283" actId="1076"/>
          <ac:spMkLst>
            <pc:docMk/>
            <pc:sldMk cId="3547225971" sldId="268"/>
            <ac:spMk id="5" creationId="{415C2E4F-958D-4F2F-8FA4-D65F4700AB63}"/>
          </ac:spMkLst>
        </pc:spChg>
      </pc:sldChg>
      <pc:sldChg chg="addSp modSp add mod modNotesTx">
        <pc:chgData name="Sarah Pilato" userId="da21f165-8230-4f2b-971d-f88e3c6a9bc6" providerId="ADAL" clId="{2920FA3C-24E7-4B83-AFDC-02B18291671A}" dt="2022-02-17T23:36:46" v="5261" actId="20577"/>
        <pc:sldMkLst>
          <pc:docMk/>
          <pc:sldMk cId="1391971959" sldId="269"/>
        </pc:sldMkLst>
        <pc:spChg chg="add mod">
          <ac:chgData name="Sarah Pilato" userId="da21f165-8230-4f2b-971d-f88e3c6a9bc6" providerId="ADAL" clId="{2920FA3C-24E7-4B83-AFDC-02B18291671A}" dt="2022-02-17T22:57:45.361" v="2228" actId="14100"/>
          <ac:spMkLst>
            <pc:docMk/>
            <pc:sldMk cId="1391971959" sldId="269"/>
            <ac:spMk id="2" creationId="{50F8FA4D-7ACF-4353-AA86-7198E77F6294}"/>
          </ac:spMkLst>
        </pc:spChg>
        <pc:spChg chg="mod">
          <ac:chgData name="Sarah Pilato" userId="da21f165-8230-4f2b-971d-f88e3c6a9bc6" providerId="ADAL" clId="{2920FA3C-24E7-4B83-AFDC-02B18291671A}" dt="2022-02-17T22:56:20.449" v="2180" actId="122"/>
          <ac:spMkLst>
            <pc:docMk/>
            <pc:sldMk cId="1391971959" sldId="269"/>
            <ac:spMk id="3" creationId="{3D4B471A-7781-419C-A708-F8D9842B0D31}"/>
          </ac:spMkLst>
        </pc:spChg>
        <pc:spChg chg="mod">
          <ac:chgData name="Sarah Pilato" userId="da21f165-8230-4f2b-971d-f88e3c6a9bc6" providerId="ADAL" clId="{2920FA3C-24E7-4B83-AFDC-02B18291671A}" dt="2022-02-17T22:32:50.326" v="1702" actId="20577"/>
          <ac:spMkLst>
            <pc:docMk/>
            <pc:sldMk cId="1391971959" sldId="269"/>
            <ac:spMk id="5" creationId="{415C2E4F-958D-4F2F-8FA4-D65F4700AB63}"/>
          </ac:spMkLst>
        </pc:spChg>
        <pc:spChg chg="add mod">
          <ac:chgData name="Sarah Pilato" userId="da21f165-8230-4f2b-971d-f88e3c6a9bc6" providerId="ADAL" clId="{2920FA3C-24E7-4B83-AFDC-02B18291671A}" dt="2022-02-17T22:58:01.595" v="2238" actId="1076"/>
          <ac:spMkLst>
            <pc:docMk/>
            <pc:sldMk cId="1391971959" sldId="269"/>
            <ac:spMk id="10" creationId="{E4A67DF5-2FF6-420D-BB3D-07B266AA2FAF}"/>
          </ac:spMkLst>
        </pc:spChg>
      </pc:sldChg>
      <pc:sldChg chg="addSp delSp modSp add mod">
        <pc:chgData name="Sarah Pilato" userId="da21f165-8230-4f2b-971d-f88e3c6a9bc6" providerId="ADAL" clId="{2920FA3C-24E7-4B83-AFDC-02B18291671A}" dt="2022-02-17T23:07:13.037" v="2445" actId="1076"/>
        <pc:sldMkLst>
          <pc:docMk/>
          <pc:sldMk cId="299906269" sldId="270"/>
        </pc:sldMkLst>
        <pc:spChg chg="del">
          <ac:chgData name="Sarah Pilato" userId="da21f165-8230-4f2b-971d-f88e3c6a9bc6" providerId="ADAL" clId="{2920FA3C-24E7-4B83-AFDC-02B18291671A}" dt="2022-02-17T23:03:02.962" v="2243" actId="478"/>
          <ac:spMkLst>
            <pc:docMk/>
            <pc:sldMk cId="299906269" sldId="270"/>
            <ac:spMk id="2" creationId="{50F8FA4D-7ACF-4353-AA86-7198E77F6294}"/>
          </ac:spMkLst>
        </pc:spChg>
        <pc:spChg chg="del">
          <ac:chgData name="Sarah Pilato" userId="da21f165-8230-4f2b-971d-f88e3c6a9bc6" providerId="ADAL" clId="{2920FA3C-24E7-4B83-AFDC-02B18291671A}" dt="2022-02-17T23:02:48.275" v="2241" actId="478"/>
          <ac:spMkLst>
            <pc:docMk/>
            <pc:sldMk cId="299906269" sldId="270"/>
            <ac:spMk id="3" creationId="{3D4B471A-7781-419C-A708-F8D9842B0D31}"/>
          </ac:spMkLst>
        </pc:spChg>
        <pc:spChg chg="del">
          <ac:chgData name="Sarah Pilato" userId="da21f165-8230-4f2b-971d-f88e3c6a9bc6" providerId="ADAL" clId="{2920FA3C-24E7-4B83-AFDC-02B18291671A}" dt="2022-02-17T23:02:44.844" v="2240" actId="478"/>
          <ac:spMkLst>
            <pc:docMk/>
            <pc:sldMk cId="299906269" sldId="270"/>
            <ac:spMk id="5" creationId="{415C2E4F-958D-4F2F-8FA4-D65F4700AB63}"/>
          </ac:spMkLst>
        </pc:spChg>
        <pc:spChg chg="add del mod">
          <ac:chgData name="Sarah Pilato" userId="da21f165-8230-4f2b-971d-f88e3c6a9bc6" providerId="ADAL" clId="{2920FA3C-24E7-4B83-AFDC-02B18291671A}" dt="2022-02-17T23:03:05.652" v="2244" actId="478"/>
          <ac:spMkLst>
            <pc:docMk/>
            <pc:sldMk cId="299906269" sldId="270"/>
            <ac:spMk id="8" creationId="{EA8E910A-43A2-4F82-8756-2A9C8A224B4E}"/>
          </ac:spMkLst>
        </pc:spChg>
        <pc:spChg chg="del">
          <ac:chgData name="Sarah Pilato" userId="da21f165-8230-4f2b-971d-f88e3c6a9bc6" providerId="ADAL" clId="{2920FA3C-24E7-4B83-AFDC-02B18291671A}" dt="2022-02-17T23:02:58.093" v="2242" actId="478"/>
          <ac:spMkLst>
            <pc:docMk/>
            <pc:sldMk cId="299906269" sldId="270"/>
            <ac:spMk id="10" creationId="{E4A67DF5-2FF6-420D-BB3D-07B266AA2FAF}"/>
          </ac:spMkLst>
        </pc:spChg>
        <pc:spChg chg="add mod">
          <ac:chgData name="Sarah Pilato" userId="da21f165-8230-4f2b-971d-f88e3c6a9bc6" providerId="ADAL" clId="{2920FA3C-24E7-4B83-AFDC-02B18291671A}" dt="2022-02-17T23:07:13.037" v="2445" actId="1076"/>
          <ac:spMkLst>
            <pc:docMk/>
            <pc:sldMk cId="299906269" sldId="270"/>
            <ac:spMk id="12" creationId="{5B18BF70-4301-4C5C-A6F6-382390F34CBB}"/>
          </ac:spMkLst>
        </pc:spChg>
        <pc:spChg chg="add mod">
          <ac:chgData name="Sarah Pilato" userId="da21f165-8230-4f2b-971d-f88e3c6a9bc6" providerId="ADAL" clId="{2920FA3C-24E7-4B83-AFDC-02B18291671A}" dt="2022-02-17T23:07:02.930" v="2444" actId="1076"/>
          <ac:spMkLst>
            <pc:docMk/>
            <pc:sldMk cId="299906269" sldId="270"/>
            <ac:spMk id="14" creationId="{24F35051-E5EE-4517-B080-32D526220690}"/>
          </ac:spMkLst>
        </pc:spChg>
      </pc:sldChg>
      <pc:sldChg chg="modSp add mod ord modNotesTx">
        <pc:chgData name="Sarah Pilato" userId="da21f165-8230-4f2b-971d-f88e3c6a9bc6" providerId="ADAL" clId="{2920FA3C-24E7-4B83-AFDC-02B18291671A}" dt="2022-02-17T23:37:46.083" v="5502" actId="20577"/>
        <pc:sldMkLst>
          <pc:docMk/>
          <pc:sldMk cId="856957324" sldId="271"/>
        </pc:sldMkLst>
        <pc:spChg chg="mod">
          <ac:chgData name="Sarah Pilato" userId="da21f165-8230-4f2b-971d-f88e3c6a9bc6" providerId="ADAL" clId="{2920FA3C-24E7-4B83-AFDC-02B18291671A}" dt="2022-02-17T23:05:52.313" v="2424" actId="1076"/>
          <ac:spMkLst>
            <pc:docMk/>
            <pc:sldMk cId="856957324" sldId="271"/>
            <ac:spMk id="3" creationId="{B8017401-7DB1-4CD1-9DFA-C1AB10F0FFD8}"/>
          </ac:spMkLst>
        </pc:spChg>
        <pc:spChg chg="mod">
          <ac:chgData name="Sarah Pilato" userId="da21f165-8230-4f2b-971d-f88e3c6a9bc6" providerId="ADAL" clId="{2920FA3C-24E7-4B83-AFDC-02B18291671A}" dt="2022-02-17T23:04:27.050" v="2357" actId="20577"/>
          <ac:spMkLst>
            <pc:docMk/>
            <pc:sldMk cId="856957324" sldId="271"/>
            <ac:spMk id="4" creationId="{0E4D2887-8ABB-4E7A-B8C8-C6A406F45BE9}"/>
          </ac:spMkLst>
        </pc:spChg>
      </pc:sldChg>
      <pc:sldChg chg="addSp delSp modSp add mod">
        <pc:chgData name="Sarah Pilato" userId="da21f165-8230-4f2b-971d-f88e3c6a9bc6" providerId="ADAL" clId="{2920FA3C-24E7-4B83-AFDC-02B18291671A}" dt="2022-02-17T23:17:57.765" v="2688" actId="14100"/>
        <pc:sldMkLst>
          <pc:docMk/>
          <pc:sldMk cId="1030734431" sldId="272"/>
        </pc:sldMkLst>
        <pc:spChg chg="add del mod">
          <ac:chgData name="Sarah Pilato" userId="da21f165-8230-4f2b-971d-f88e3c6a9bc6" providerId="ADAL" clId="{2920FA3C-24E7-4B83-AFDC-02B18291671A}" dt="2022-02-17T23:07:34.670" v="2456" actId="478"/>
          <ac:spMkLst>
            <pc:docMk/>
            <pc:sldMk cId="1030734431" sldId="272"/>
            <ac:spMk id="3" creationId="{BD38AA07-E834-49A9-9F1C-02FA6C7C3389}"/>
          </ac:spMkLst>
        </pc:spChg>
        <pc:spChg chg="add mod">
          <ac:chgData name="Sarah Pilato" userId="da21f165-8230-4f2b-971d-f88e3c6a9bc6" providerId="ADAL" clId="{2920FA3C-24E7-4B83-AFDC-02B18291671A}" dt="2022-02-17T23:13:24.002" v="2544" actId="1076"/>
          <ac:spMkLst>
            <pc:docMk/>
            <pc:sldMk cId="1030734431" sldId="272"/>
            <ac:spMk id="4" creationId="{FA756E53-C9EA-4880-B043-E913DF68CB7A}"/>
          </ac:spMkLst>
        </pc:spChg>
        <pc:spChg chg="mod">
          <ac:chgData name="Sarah Pilato" userId="da21f165-8230-4f2b-971d-f88e3c6a9bc6" providerId="ADAL" clId="{2920FA3C-24E7-4B83-AFDC-02B18291671A}" dt="2022-02-17T23:07:24.411" v="2454" actId="20577"/>
          <ac:spMkLst>
            <pc:docMk/>
            <pc:sldMk cId="1030734431" sldId="272"/>
            <ac:spMk id="12" creationId="{5B18BF70-4301-4C5C-A6F6-382390F34CBB}"/>
          </ac:spMkLst>
        </pc:spChg>
        <pc:spChg chg="del">
          <ac:chgData name="Sarah Pilato" userId="da21f165-8230-4f2b-971d-f88e3c6a9bc6" providerId="ADAL" clId="{2920FA3C-24E7-4B83-AFDC-02B18291671A}" dt="2022-02-17T23:07:29.375" v="2455" actId="478"/>
          <ac:spMkLst>
            <pc:docMk/>
            <pc:sldMk cId="1030734431" sldId="272"/>
            <ac:spMk id="14" creationId="{24F35051-E5EE-4517-B080-32D526220690}"/>
          </ac:spMkLst>
        </pc:spChg>
        <pc:picChg chg="add mod">
          <ac:chgData name="Sarah Pilato" userId="da21f165-8230-4f2b-971d-f88e3c6a9bc6" providerId="ADAL" clId="{2920FA3C-24E7-4B83-AFDC-02B18291671A}" dt="2022-02-17T23:17:52.665" v="2686" actId="14100"/>
          <ac:picMkLst>
            <pc:docMk/>
            <pc:sldMk cId="1030734431" sldId="272"/>
            <ac:picMk id="8" creationId="{A79B18B7-0054-4CC0-B36F-FA2079B22BE1}"/>
          </ac:picMkLst>
        </pc:picChg>
        <pc:picChg chg="add mod">
          <ac:chgData name="Sarah Pilato" userId="da21f165-8230-4f2b-971d-f88e3c6a9bc6" providerId="ADAL" clId="{2920FA3C-24E7-4B83-AFDC-02B18291671A}" dt="2022-02-17T23:17:57.765" v="2688" actId="14100"/>
          <ac:picMkLst>
            <pc:docMk/>
            <pc:sldMk cId="1030734431" sldId="272"/>
            <ac:picMk id="11" creationId="{2E86D3FD-53AF-4A09-9DA0-A7E29B92EEE1}"/>
          </ac:picMkLst>
        </pc:picChg>
      </pc:sldChg>
      <pc:sldChg chg="addSp modSp add mod ord">
        <pc:chgData name="Sarah Pilato" userId="da21f165-8230-4f2b-971d-f88e3c6a9bc6" providerId="ADAL" clId="{2920FA3C-24E7-4B83-AFDC-02B18291671A}" dt="2022-02-17T23:20:14.045" v="2817" actId="1076"/>
        <pc:sldMkLst>
          <pc:docMk/>
          <pc:sldMk cId="2241683684" sldId="273"/>
        </pc:sldMkLst>
        <pc:spChg chg="add mod">
          <ac:chgData name="Sarah Pilato" userId="da21f165-8230-4f2b-971d-f88e3c6a9bc6" providerId="ADAL" clId="{2920FA3C-24E7-4B83-AFDC-02B18291671A}" dt="2022-02-17T23:19:32.970" v="2759" actId="1076"/>
          <ac:spMkLst>
            <pc:docMk/>
            <pc:sldMk cId="2241683684" sldId="273"/>
            <ac:spMk id="4" creationId="{3CEA117E-8882-433F-A4B7-C84EDED50540}"/>
          </ac:spMkLst>
        </pc:spChg>
        <pc:spChg chg="mod">
          <ac:chgData name="Sarah Pilato" userId="da21f165-8230-4f2b-971d-f88e3c6a9bc6" providerId="ADAL" clId="{2920FA3C-24E7-4B83-AFDC-02B18291671A}" dt="2022-02-17T23:13:42.677" v="2555" actId="20577"/>
          <ac:spMkLst>
            <pc:docMk/>
            <pc:sldMk cId="2241683684" sldId="273"/>
            <ac:spMk id="12" creationId="{5B18BF70-4301-4C5C-A6F6-382390F34CBB}"/>
          </ac:spMkLst>
        </pc:spChg>
        <pc:spChg chg="mod">
          <ac:chgData name="Sarah Pilato" userId="da21f165-8230-4f2b-971d-f88e3c6a9bc6" providerId="ADAL" clId="{2920FA3C-24E7-4B83-AFDC-02B18291671A}" dt="2022-02-17T23:14:51.053" v="2682" actId="20577"/>
          <ac:spMkLst>
            <pc:docMk/>
            <pc:sldMk cId="2241683684" sldId="273"/>
            <ac:spMk id="14" creationId="{24F35051-E5EE-4517-B080-32D526220690}"/>
          </ac:spMkLst>
        </pc:spChg>
        <pc:spChg chg="add mod">
          <ac:chgData name="Sarah Pilato" userId="da21f165-8230-4f2b-971d-f88e3c6a9bc6" providerId="ADAL" clId="{2920FA3C-24E7-4B83-AFDC-02B18291671A}" dt="2022-02-17T23:20:14.045" v="2817" actId="1076"/>
          <ac:spMkLst>
            <pc:docMk/>
            <pc:sldMk cId="2241683684" sldId="273"/>
            <ac:spMk id="15" creationId="{786C56C1-DBEF-418F-99F3-A4A70590ABDE}"/>
          </ac:spMkLst>
        </pc:spChg>
        <pc:picChg chg="add mod">
          <ac:chgData name="Sarah Pilato" userId="da21f165-8230-4f2b-971d-f88e3c6a9bc6" providerId="ADAL" clId="{2920FA3C-24E7-4B83-AFDC-02B18291671A}" dt="2022-02-17T23:19:32.970" v="2759" actId="1076"/>
          <ac:picMkLst>
            <pc:docMk/>
            <pc:sldMk cId="2241683684" sldId="273"/>
            <ac:picMk id="3" creationId="{E1646D20-0AA9-4F5D-8FB2-BCD6F9845119}"/>
          </ac:picMkLst>
        </pc:picChg>
        <pc:picChg chg="add mod">
          <ac:chgData name="Sarah Pilato" userId="da21f165-8230-4f2b-971d-f88e3c6a9bc6" providerId="ADAL" clId="{2920FA3C-24E7-4B83-AFDC-02B18291671A}" dt="2022-02-17T23:19:38.202" v="2761" actId="1076"/>
          <ac:picMkLst>
            <pc:docMk/>
            <pc:sldMk cId="2241683684" sldId="273"/>
            <ac:picMk id="8" creationId="{69FC064D-82E7-436B-9608-CBDD9142BFCF}"/>
          </ac:picMkLst>
        </pc:picChg>
      </pc:sldChg>
      <pc:sldChg chg="modSp add mod ord">
        <pc:chgData name="Sarah Pilato" userId="da21f165-8230-4f2b-971d-f88e3c6a9bc6" providerId="ADAL" clId="{2920FA3C-24E7-4B83-AFDC-02B18291671A}" dt="2022-02-17T23:20:53.804" v="2846" actId="27636"/>
        <pc:sldMkLst>
          <pc:docMk/>
          <pc:sldMk cId="1999213344" sldId="274"/>
        </pc:sldMkLst>
        <pc:spChg chg="mod">
          <ac:chgData name="Sarah Pilato" userId="da21f165-8230-4f2b-971d-f88e3c6a9bc6" providerId="ADAL" clId="{2920FA3C-24E7-4B83-AFDC-02B18291671A}" dt="2022-02-17T23:20:33.277" v="2844" actId="20577"/>
          <ac:spMkLst>
            <pc:docMk/>
            <pc:sldMk cId="1999213344" sldId="274"/>
            <ac:spMk id="12" creationId="{5B18BF70-4301-4C5C-A6F6-382390F34CBB}"/>
          </ac:spMkLst>
        </pc:spChg>
        <pc:spChg chg="mod">
          <ac:chgData name="Sarah Pilato" userId="da21f165-8230-4f2b-971d-f88e3c6a9bc6" providerId="ADAL" clId="{2920FA3C-24E7-4B83-AFDC-02B18291671A}" dt="2022-02-17T23:20:53.804" v="2846" actId="27636"/>
          <ac:spMkLst>
            <pc:docMk/>
            <pc:sldMk cId="1999213344" sldId="274"/>
            <ac:spMk id="14" creationId="{24F35051-E5EE-4517-B080-32D526220690}"/>
          </ac:spMkLst>
        </pc:spChg>
      </pc:sldChg>
      <pc:sldChg chg="addSp delSp modSp add del mod">
        <pc:chgData name="Sarah Pilato" userId="da21f165-8230-4f2b-971d-f88e3c6a9bc6" providerId="ADAL" clId="{2920FA3C-24E7-4B83-AFDC-02B18291671A}" dt="2022-02-18T15:51:47.699" v="5555" actId="47"/>
        <pc:sldMkLst>
          <pc:docMk/>
          <pc:sldMk cId="220685453" sldId="275"/>
        </pc:sldMkLst>
        <pc:spChg chg="add mod">
          <ac:chgData name="Sarah Pilato" userId="da21f165-8230-4f2b-971d-f88e3c6a9bc6" providerId="ADAL" clId="{2920FA3C-24E7-4B83-AFDC-02B18291671A}" dt="2022-02-18T15:51:27.242" v="5551" actId="478"/>
          <ac:spMkLst>
            <pc:docMk/>
            <pc:sldMk cId="220685453" sldId="275"/>
            <ac:spMk id="3" creationId="{5973DC0C-3145-4FFB-9B3E-92E4B3C9027B}"/>
          </ac:spMkLst>
        </pc:spChg>
        <pc:spChg chg="del">
          <ac:chgData name="Sarah Pilato" userId="da21f165-8230-4f2b-971d-f88e3c6a9bc6" providerId="ADAL" clId="{2920FA3C-24E7-4B83-AFDC-02B18291671A}" dt="2022-02-18T15:51:27.242" v="5551" actId="478"/>
          <ac:spMkLst>
            <pc:docMk/>
            <pc:sldMk cId="220685453" sldId="275"/>
            <ac:spMk id="14" creationId="{24F35051-E5EE-4517-B080-32D526220690}"/>
          </ac:spMkLst>
        </pc:spChg>
      </pc:sldChg>
      <pc:sldChg chg="delSp modSp add mod ord">
        <pc:chgData name="Sarah Pilato" userId="da21f165-8230-4f2b-971d-f88e3c6a9bc6" providerId="ADAL" clId="{2920FA3C-24E7-4B83-AFDC-02B18291671A}" dt="2022-02-18T15:52:21.723" v="5626" actId="14100"/>
        <pc:sldMkLst>
          <pc:docMk/>
          <pc:sldMk cId="2272821540" sldId="276"/>
        </pc:sldMkLst>
        <pc:spChg chg="mod">
          <ac:chgData name="Sarah Pilato" userId="da21f165-8230-4f2b-971d-f88e3c6a9bc6" providerId="ADAL" clId="{2920FA3C-24E7-4B83-AFDC-02B18291671A}" dt="2022-02-18T15:52:21.723" v="5626" actId="14100"/>
          <ac:spMkLst>
            <pc:docMk/>
            <pc:sldMk cId="2272821540" sldId="276"/>
            <ac:spMk id="5" creationId="{F84D6E0C-083A-427F-BD41-B9D2DC1D6DF5}"/>
          </ac:spMkLst>
        </pc:spChg>
        <pc:cxnChg chg="del">
          <ac:chgData name="Sarah Pilato" userId="da21f165-8230-4f2b-971d-f88e3c6a9bc6" providerId="ADAL" clId="{2920FA3C-24E7-4B83-AFDC-02B18291671A}" dt="2022-02-18T15:52:16.579" v="5625" actId="478"/>
          <ac:cxnSpMkLst>
            <pc:docMk/>
            <pc:sldMk cId="2272821540" sldId="276"/>
            <ac:cxnSpMk id="7" creationId="{7C553F50-A4AD-474C-97FB-B3688B030154}"/>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FED11-B92B-4DEF-849E-393988D9BC72}" type="doc">
      <dgm:prSet loTypeId="urn:microsoft.com/office/officeart/2005/8/layout/vList3" loCatId="list" qsTypeId="urn:microsoft.com/office/officeart/2005/8/quickstyle/simple1" qsCatId="simple" csTypeId="urn:microsoft.com/office/officeart/2005/8/colors/accent1_2" csCatId="accent1" phldr="1"/>
      <dgm:spPr/>
    </dgm:pt>
    <dgm:pt modelId="{0669CA4A-A797-4963-BAD5-5808F6D774E6}">
      <dgm:prSet phldrT="[Text]" custT="1"/>
      <dgm:spPr>
        <a:solidFill>
          <a:srgbClr val="002567"/>
        </a:solidFill>
      </dgm:spPr>
      <dgm:t>
        <a:bodyPr/>
        <a:lstStyle/>
        <a:p>
          <a:pPr algn="r"/>
          <a:r>
            <a:rPr lang="en-US" sz="1800" b="1" dirty="0">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dirty="0">
            <a:latin typeface="Roboto" panose="02000000000000000000" pitchFamily="2" charset="0"/>
            <a:ea typeface="Roboto" panose="02000000000000000000" pitchFamily="2" charset="0"/>
          </a:endParaRPr>
        </a:p>
      </dgm:t>
    </dgm:pt>
    <dgm:pt modelId="{F31F77A3-3F6B-46FB-8E3C-90021AABDA01}" type="parTrans" cxnId="{4D4E4931-D4AF-47CB-AEDF-B769AF44D03B}">
      <dgm:prSet/>
      <dgm:spPr/>
      <dgm:t>
        <a:bodyPr/>
        <a:lstStyle/>
        <a:p>
          <a:endParaRPr lang="en-US"/>
        </a:p>
      </dgm:t>
    </dgm:pt>
    <dgm:pt modelId="{B3F63022-78B6-4B1B-B825-590754F01C52}" type="sibTrans" cxnId="{4D4E4931-D4AF-47CB-AEDF-B769AF44D03B}">
      <dgm:prSet/>
      <dgm:spPr/>
      <dgm:t>
        <a:bodyPr/>
        <a:lstStyle/>
        <a:p>
          <a:endParaRPr lang="en-US"/>
        </a:p>
      </dgm:t>
    </dgm:pt>
    <dgm:pt modelId="{BE4979F0-5568-4D96-817D-B79478B6A987}">
      <dgm:prSet phldrT="[Text]" custT="1"/>
      <dgm:spPr>
        <a:solidFill>
          <a:srgbClr val="002567"/>
        </a:solidFill>
      </dgm:spPr>
      <dgm:t>
        <a:bodyPr/>
        <a:lstStyle/>
        <a:p>
          <a:pPr algn="r"/>
          <a:r>
            <a:rPr lang="en-US" sz="1800" b="1" dirty="0">
              <a:latin typeface="Roboto" panose="02000000000000000000" pitchFamily="2" charset="0"/>
              <a:ea typeface="Roboto" panose="02000000000000000000" pitchFamily="2" charset="0"/>
            </a:rPr>
            <a:t>Products or series mentioned during these presentations does not imply endorsement by NAF</a:t>
          </a:r>
          <a:endParaRPr lang="en-US" sz="1800" dirty="0">
            <a:latin typeface="Roboto" panose="02000000000000000000" pitchFamily="2" charset="0"/>
            <a:ea typeface="Roboto" panose="02000000000000000000" pitchFamily="2" charset="0"/>
          </a:endParaRPr>
        </a:p>
      </dgm:t>
    </dgm:pt>
    <dgm:pt modelId="{2B28D49E-26BD-46BA-A022-FDBA5F0352C6}" type="parTrans" cxnId="{7C585DC8-DED1-4BE6-8B43-3A20E142AEA2}">
      <dgm:prSet/>
      <dgm:spPr/>
      <dgm:t>
        <a:bodyPr/>
        <a:lstStyle/>
        <a:p>
          <a:endParaRPr lang="en-US"/>
        </a:p>
      </dgm:t>
    </dgm:pt>
    <dgm:pt modelId="{161399E2-C396-4EF3-907A-9C4244B3841F}" type="sibTrans" cxnId="{7C585DC8-DED1-4BE6-8B43-3A20E142AEA2}">
      <dgm:prSet/>
      <dgm:spPr/>
      <dgm:t>
        <a:bodyPr/>
        <a:lstStyle/>
        <a:p>
          <a:endParaRPr lang="en-US"/>
        </a:p>
      </dgm:t>
    </dgm:pt>
    <dgm:pt modelId="{9AD856C3-F7E4-4C1E-A752-9677AD9647D4}">
      <dgm:prSet phldrT="[Text]" custT="1"/>
      <dgm:spPr>
        <a:solidFill>
          <a:srgbClr val="002567"/>
        </a:solidFill>
      </dgm:spPr>
      <dgm:t>
        <a:bodyPr/>
        <a:lstStyle/>
        <a:p>
          <a:pPr algn="r"/>
          <a:r>
            <a:rPr lang="en-US" sz="1600" b="1" dirty="0">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dirty="0"/>
            <a:t>.</a:t>
          </a:r>
          <a:endParaRPr lang="en-US" sz="1600" dirty="0"/>
        </a:p>
      </dgm:t>
    </dgm:pt>
    <dgm:pt modelId="{A6D36927-1032-46E4-BDD9-A7F9B73DFCA9}" type="sibTrans" cxnId="{65C5320C-B2F2-468C-B84C-BAEB6225D283}">
      <dgm:prSet/>
      <dgm:spPr/>
      <dgm:t>
        <a:bodyPr/>
        <a:lstStyle/>
        <a:p>
          <a:endParaRPr lang="en-US"/>
        </a:p>
      </dgm:t>
    </dgm:pt>
    <dgm:pt modelId="{8C9D4521-A45F-4706-BA02-093A797D24B1}" type="parTrans" cxnId="{65C5320C-B2F2-468C-B84C-BAEB6225D283}">
      <dgm:prSet/>
      <dgm:spPr/>
      <dgm:t>
        <a:bodyPr/>
        <a:lstStyle/>
        <a:p>
          <a:endParaRPr lang="en-US"/>
        </a:p>
      </dgm:t>
    </dgm:pt>
    <dgm:pt modelId="{26399A93-00B2-4111-B554-40ADDAFA1624}" type="pres">
      <dgm:prSet presAssocID="{000FED11-B92B-4DEF-849E-393988D9BC72}" presName="linearFlow" presStyleCnt="0">
        <dgm:presLayoutVars>
          <dgm:dir/>
          <dgm:resizeHandles val="exact"/>
        </dgm:presLayoutVars>
      </dgm:prSet>
      <dgm:spPr/>
    </dgm:pt>
    <dgm:pt modelId="{4AD0BB32-368A-4C52-B05C-E29F31994C44}" type="pres">
      <dgm:prSet presAssocID="{0669CA4A-A797-4963-BAD5-5808F6D774E6}" presName="composite" presStyleCnt="0"/>
      <dgm:spPr/>
    </dgm:pt>
    <dgm:pt modelId="{806EE8AE-F692-47A8-B8A6-6748781AC494}" type="pres">
      <dgm:prSet presAssocID="{0669CA4A-A797-4963-BAD5-5808F6D774E6}" presName="imgShp" presStyleLbl="fgImgPlace1" presStyleIdx="0" presStyleCnt="3" custLinFactNeighborX="-6075" custLinFactNeighborY="6826"/>
      <dgm:spPr>
        <a:solidFill>
          <a:srgbClr val="FFC000"/>
        </a:solidFill>
      </dgm:spPr>
    </dgm:pt>
    <dgm:pt modelId="{17C983CE-A0EC-42A3-B0D8-E9B9A8594F5F}" type="pres">
      <dgm:prSet presAssocID="{0669CA4A-A797-4963-BAD5-5808F6D774E6}" presName="txShp" presStyleLbl="node1" presStyleIdx="0" presStyleCnt="3">
        <dgm:presLayoutVars>
          <dgm:bulletEnabled val="1"/>
        </dgm:presLayoutVars>
      </dgm:prSet>
      <dgm:spPr/>
    </dgm:pt>
    <dgm:pt modelId="{426A42D5-F38A-4FEC-BC8B-18B36BF71F7E}" type="pres">
      <dgm:prSet presAssocID="{B3F63022-78B6-4B1B-B825-590754F01C52}" presName="spacing" presStyleCnt="0"/>
      <dgm:spPr/>
    </dgm:pt>
    <dgm:pt modelId="{9165A5D7-8823-4B2D-B676-8700CAF083A7}" type="pres">
      <dgm:prSet presAssocID="{9AD856C3-F7E4-4C1E-A752-9677AD9647D4}" presName="composite" presStyleCnt="0"/>
      <dgm:spPr/>
    </dgm:pt>
    <dgm:pt modelId="{9EC63E2D-1E71-4577-962A-7D2160EE368A}" type="pres">
      <dgm:prSet presAssocID="{9AD856C3-F7E4-4C1E-A752-9677AD9647D4}" presName="imgShp" presStyleLbl="fgImgPlace1" presStyleIdx="1" presStyleCnt="3"/>
      <dgm:spPr>
        <a:solidFill>
          <a:srgbClr val="FFC000"/>
        </a:solidFill>
      </dgm:spPr>
    </dgm:pt>
    <dgm:pt modelId="{75082FA1-1725-4669-AA6B-BE1EC917CFBE}" type="pres">
      <dgm:prSet presAssocID="{9AD856C3-F7E4-4C1E-A752-9677AD9647D4}" presName="txShp" presStyleLbl="node1" presStyleIdx="1" presStyleCnt="3" custScaleY="110165">
        <dgm:presLayoutVars>
          <dgm:bulletEnabled val="1"/>
        </dgm:presLayoutVars>
      </dgm:prSet>
      <dgm:spPr/>
    </dgm:pt>
    <dgm:pt modelId="{6F3D81CD-9FF1-4A5C-9423-FBB38269A3FA}" type="pres">
      <dgm:prSet presAssocID="{A6D36927-1032-46E4-BDD9-A7F9B73DFCA9}" presName="spacing" presStyleCnt="0"/>
      <dgm:spPr/>
    </dgm:pt>
    <dgm:pt modelId="{EA070E7F-176A-4DFC-87BA-CD24F779C74B}" type="pres">
      <dgm:prSet presAssocID="{BE4979F0-5568-4D96-817D-B79478B6A987}" presName="composite" presStyleCnt="0"/>
      <dgm:spPr/>
    </dgm:pt>
    <dgm:pt modelId="{D0DD2A09-FC23-4315-B927-D28884AF14C1}" type="pres">
      <dgm:prSet presAssocID="{BE4979F0-5568-4D96-817D-B79478B6A987}" presName="imgShp" presStyleLbl="fgImgPlace1" presStyleIdx="2" presStyleCnt="3"/>
      <dgm:spPr>
        <a:solidFill>
          <a:srgbClr val="FFC000"/>
        </a:solidFill>
      </dgm:spPr>
    </dgm:pt>
    <dgm:pt modelId="{09D75589-8C84-434B-BFE3-049743FB8547}" type="pres">
      <dgm:prSet presAssocID="{BE4979F0-5568-4D96-817D-B79478B6A987}" presName="txShp" presStyleLbl="node1" presStyleIdx="2" presStyleCnt="3">
        <dgm:presLayoutVars>
          <dgm:bulletEnabled val="1"/>
        </dgm:presLayoutVars>
      </dgm:prSet>
      <dgm:spPr/>
    </dgm:pt>
  </dgm:ptLst>
  <dgm:cxnLst>
    <dgm:cxn modelId="{65C5320C-B2F2-468C-B84C-BAEB6225D283}" srcId="{000FED11-B92B-4DEF-849E-393988D9BC72}" destId="{9AD856C3-F7E4-4C1E-A752-9677AD9647D4}" srcOrd="1" destOrd="0" parTransId="{8C9D4521-A45F-4706-BA02-093A797D24B1}" sibTransId="{A6D36927-1032-46E4-BDD9-A7F9B73DFCA9}"/>
    <dgm:cxn modelId="{83E1D827-23E6-4D41-98C1-98BF5EFCC53F}" type="presOf" srcId="{9AD856C3-F7E4-4C1E-A752-9677AD9647D4}" destId="{75082FA1-1725-4669-AA6B-BE1EC917CFBE}" srcOrd="0" destOrd="0" presId="urn:microsoft.com/office/officeart/2005/8/layout/vList3"/>
    <dgm:cxn modelId="{4D4E4931-D4AF-47CB-AEDF-B769AF44D03B}" srcId="{000FED11-B92B-4DEF-849E-393988D9BC72}" destId="{0669CA4A-A797-4963-BAD5-5808F6D774E6}" srcOrd="0" destOrd="0" parTransId="{F31F77A3-3F6B-46FB-8E3C-90021AABDA01}" sibTransId="{B3F63022-78B6-4B1B-B825-590754F01C52}"/>
    <dgm:cxn modelId="{0BFB7444-A64D-4E0B-A421-0C97CFBE704C}" type="presOf" srcId="{000FED11-B92B-4DEF-849E-393988D9BC72}" destId="{26399A93-00B2-4111-B554-40ADDAFA1624}" srcOrd="0" destOrd="0" presId="urn:microsoft.com/office/officeart/2005/8/layout/vList3"/>
    <dgm:cxn modelId="{D5DAE1B2-9934-4884-AC08-E9FA81E62423}" type="presOf" srcId="{0669CA4A-A797-4963-BAD5-5808F6D774E6}" destId="{17C983CE-A0EC-42A3-B0D8-E9B9A8594F5F}" srcOrd="0" destOrd="0" presId="urn:microsoft.com/office/officeart/2005/8/layout/vList3"/>
    <dgm:cxn modelId="{FD965BBD-EB1B-45AC-A81F-727EA41C164D}" type="presOf" srcId="{BE4979F0-5568-4D96-817D-B79478B6A987}" destId="{09D75589-8C84-434B-BFE3-049743FB8547}" srcOrd="0" destOrd="0" presId="urn:microsoft.com/office/officeart/2005/8/layout/vList3"/>
    <dgm:cxn modelId="{7C585DC8-DED1-4BE6-8B43-3A20E142AEA2}" srcId="{000FED11-B92B-4DEF-849E-393988D9BC72}" destId="{BE4979F0-5568-4D96-817D-B79478B6A987}" srcOrd="2" destOrd="0" parTransId="{2B28D49E-26BD-46BA-A022-FDBA5F0352C6}" sibTransId="{161399E2-C396-4EF3-907A-9C4244B3841F}"/>
    <dgm:cxn modelId="{609E2090-B0F7-4255-91B9-8D3465F6DDB6}" type="presParOf" srcId="{26399A93-00B2-4111-B554-40ADDAFA1624}" destId="{4AD0BB32-368A-4C52-B05C-E29F31994C44}" srcOrd="0" destOrd="0" presId="urn:microsoft.com/office/officeart/2005/8/layout/vList3"/>
    <dgm:cxn modelId="{7D191B27-FA4C-4270-9546-BB7D69D7CC55}" type="presParOf" srcId="{4AD0BB32-368A-4C52-B05C-E29F31994C44}" destId="{806EE8AE-F692-47A8-B8A6-6748781AC494}" srcOrd="0" destOrd="0" presId="urn:microsoft.com/office/officeart/2005/8/layout/vList3"/>
    <dgm:cxn modelId="{C7D6EB09-27E2-4477-BF11-5C53A863FF28}" type="presParOf" srcId="{4AD0BB32-368A-4C52-B05C-E29F31994C44}" destId="{17C983CE-A0EC-42A3-B0D8-E9B9A8594F5F}" srcOrd="1" destOrd="0" presId="urn:microsoft.com/office/officeart/2005/8/layout/vList3"/>
    <dgm:cxn modelId="{6A6C851E-5B4C-4DAC-8F35-FDC394D85455}" type="presParOf" srcId="{26399A93-00B2-4111-B554-40ADDAFA1624}" destId="{426A42D5-F38A-4FEC-BC8B-18B36BF71F7E}" srcOrd="1" destOrd="0" presId="urn:microsoft.com/office/officeart/2005/8/layout/vList3"/>
    <dgm:cxn modelId="{BABB3361-F999-4874-9C08-C88DCC64F82A}" type="presParOf" srcId="{26399A93-00B2-4111-B554-40ADDAFA1624}" destId="{9165A5D7-8823-4B2D-B676-8700CAF083A7}" srcOrd="2" destOrd="0" presId="urn:microsoft.com/office/officeart/2005/8/layout/vList3"/>
    <dgm:cxn modelId="{DA229EAC-DBCC-4539-A874-191EE7EF1B3A}" type="presParOf" srcId="{9165A5D7-8823-4B2D-B676-8700CAF083A7}" destId="{9EC63E2D-1E71-4577-962A-7D2160EE368A}" srcOrd="0" destOrd="0" presId="urn:microsoft.com/office/officeart/2005/8/layout/vList3"/>
    <dgm:cxn modelId="{F76A7999-2D71-41FB-A2E5-6250DB9A548A}" type="presParOf" srcId="{9165A5D7-8823-4B2D-B676-8700CAF083A7}" destId="{75082FA1-1725-4669-AA6B-BE1EC917CFBE}" srcOrd="1" destOrd="0" presId="urn:microsoft.com/office/officeart/2005/8/layout/vList3"/>
    <dgm:cxn modelId="{FF2B2580-D802-4D94-B9AF-6745EA784687}" type="presParOf" srcId="{26399A93-00B2-4111-B554-40ADDAFA1624}" destId="{6F3D81CD-9FF1-4A5C-9423-FBB38269A3FA}" srcOrd="3" destOrd="0" presId="urn:microsoft.com/office/officeart/2005/8/layout/vList3"/>
    <dgm:cxn modelId="{8DE079CB-C3AD-4397-98BF-EB430E40145B}" type="presParOf" srcId="{26399A93-00B2-4111-B554-40ADDAFA1624}" destId="{EA070E7F-176A-4DFC-87BA-CD24F779C74B}" srcOrd="4" destOrd="0" presId="urn:microsoft.com/office/officeart/2005/8/layout/vList3"/>
    <dgm:cxn modelId="{DA661E8E-CDA4-49A7-9F5C-FA4317E29BE9}" type="presParOf" srcId="{EA070E7F-176A-4DFC-87BA-CD24F779C74B}" destId="{D0DD2A09-FC23-4315-B927-D28884AF14C1}" srcOrd="0" destOrd="0" presId="urn:microsoft.com/office/officeart/2005/8/layout/vList3"/>
    <dgm:cxn modelId="{8F67A28A-8993-40A3-A9AE-D36410F6701F}" type="presParOf" srcId="{EA070E7F-176A-4DFC-87BA-CD24F779C74B}" destId="{09D75589-8C84-434B-BFE3-049743FB854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983CE-A0EC-42A3-B0D8-E9B9A8594F5F}">
      <dsp:nvSpPr>
        <dsp:cNvPr id="0" name=""/>
        <dsp:cNvSpPr/>
      </dsp:nvSpPr>
      <dsp:spPr>
        <a:xfrm rot="10800000">
          <a:off x="2069753" y="1238"/>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The information provided by speakers in any presentation made as part of the 2022 NAF Annual Ataxia Conference is for informational use only.</a:t>
          </a:r>
          <a:endParaRPr lang="en-US" sz="1800" kern="1200" dirty="0">
            <a:latin typeface="Roboto" panose="02000000000000000000" pitchFamily="2" charset="0"/>
            <a:ea typeface="Roboto" panose="02000000000000000000" pitchFamily="2" charset="0"/>
          </a:endParaRPr>
        </a:p>
      </dsp:txBody>
      <dsp:txXfrm rot="10800000">
        <a:off x="2389360" y="1238"/>
        <a:ext cx="6628735" cy="1278427"/>
      </dsp:txXfrm>
    </dsp:sp>
    <dsp:sp modelId="{806EE8AE-F692-47A8-B8A6-6748781AC494}">
      <dsp:nvSpPr>
        <dsp:cNvPr id="0" name=""/>
        <dsp:cNvSpPr/>
      </dsp:nvSpPr>
      <dsp:spPr>
        <a:xfrm>
          <a:off x="1352875" y="88503"/>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082FA1-1725-4669-AA6B-BE1EC917CFBE}">
      <dsp:nvSpPr>
        <dsp:cNvPr id="0" name=""/>
        <dsp:cNvSpPr/>
      </dsp:nvSpPr>
      <dsp:spPr>
        <a:xfrm rot="10800000">
          <a:off x="2069753" y="1661285"/>
          <a:ext cx="6948342" cy="1408379"/>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0960" rIns="113792" bIns="60960" numCol="1" spcCol="1270" anchor="ctr" anchorCtr="0">
          <a:noAutofit/>
        </a:bodyPr>
        <a:lstStyle/>
        <a:p>
          <a:pPr marL="0" lvl="0" indent="0" algn="r" defTabSz="711200">
            <a:lnSpc>
              <a:spcPct val="90000"/>
            </a:lnSpc>
            <a:spcBef>
              <a:spcPct val="0"/>
            </a:spcBef>
            <a:spcAft>
              <a:spcPct val="35000"/>
            </a:spcAft>
            <a:buNone/>
          </a:pPr>
          <a:r>
            <a:rPr lang="en-US" sz="1600" b="1" kern="1200" dirty="0">
              <a:latin typeface="Roboto" panose="02000000000000000000" pitchFamily="2" charset="0"/>
              <a:ea typeface="Roboto" panose="02000000000000000000" pitchFamily="2" charset="0"/>
            </a:rPr>
            <a:t>NAF encourages all attendees to consult with their primary care provider, neurologist, or other healthcare provider about any advice, exercise, therapies, medication, treatment, nutritional supplement, or regimen that may have been mentioned as part of any presentation</a:t>
          </a:r>
          <a:r>
            <a:rPr lang="en-US" sz="1600" b="1" kern="1200" dirty="0"/>
            <a:t>.</a:t>
          </a:r>
          <a:endParaRPr lang="en-US" sz="1600" kern="1200" dirty="0"/>
        </a:p>
      </dsp:txBody>
      <dsp:txXfrm rot="10800000">
        <a:off x="2421848" y="1661285"/>
        <a:ext cx="6596247" cy="1408379"/>
      </dsp:txXfrm>
    </dsp:sp>
    <dsp:sp modelId="{9EC63E2D-1E71-4577-962A-7D2160EE368A}">
      <dsp:nvSpPr>
        <dsp:cNvPr id="0" name=""/>
        <dsp:cNvSpPr/>
      </dsp:nvSpPr>
      <dsp:spPr>
        <a:xfrm>
          <a:off x="1430539" y="1726261"/>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D75589-8C84-434B-BFE3-049743FB8547}">
      <dsp:nvSpPr>
        <dsp:cNvPr id="0" name=""/>
        <dsp:cNvSpPr/>
      </dsp:nvSpPr>
      <dsp:spPr>
        <a:xfrm rot="10800000">
          <a:off x="2069753" y="3451285"/>
          <a:ext cx="6948342" cy="1278427"/>
        </a:xfrm>
        <a:prstGeom prst="homePlate">
          <a:avLst/>
        </a:prstGeom>
        <a:solidFill>
          <a:srgbClr val="0025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3751" tIns="68580" rIns="128016" bIns="6858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Roboto" panose="02000000000000000000" pitchFamily="2" charset="0"/>
              <a:ea typeface="Roboto" panose="02000000000000000000" pitchFamily="2" charset="0"/>
            </a:rPr>
            <a:t>Products or series mentioned during these presentations does not imply endorsement by NAF</a:t>
          </a:r>
          <a:endParaRPr lang="en-US" sz="1800" kern="1200" dirty="0">
            <a:latin typeface="Roboto" panose="02000000000000000000" pitchFamily="2" charset="0"/>
            <a:ea typeface="Roboto" panose="02000000000000000000" pitchFamily="2" charset="0"/>
          </a:endParaRPr>
        </a:p>
      </dsp:txBody>
      <dsp:txXfrm rot="10800000">
        <a:off x="2389360" y="3451285"/>
        <a:ext cx="6628735" cy="1278427"/>
      </dsp:txXfrm>
    </dsp:sp>
    <dsp:sp modelId="{D0DD2A09-FC23-4315-B927-D28884AF14C1}">
      <dsp:nvSpPr>
        <dsp:cNvPr id="0" name=""/>
        <dsp:cNvSpPr/>
      </dsp:nvSpPr>
      <dsp:spPr>
        <a:xfrm>
          <a:off x="1430539" y="3451285"/>
          <a:ext cx="1278427" cy="1278427"/>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A81CE-60C7-4836-98A6-DB60BB276E49}"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0E207-2CB8-412F-B7D3-B91DAE44EF4A}" type="slidenum">
              <a:rPr lang="en-US" smtClean="0"/>
              <a:t>‹#›</a:t>
            </a:fld>
            <a:endParaRPr lang="en-US"/>
          </a:p>
        </p:txBody>
      </p:sp>
    </p:spTree>
    <p:extLst>
      <p:ext uri="{BB962C8B-B14F-4D97-AF65-F5344CB8AC3E}">
        <p14:creationId xmlns:p14="http://schemas.microsoft.com/office/powerpoint/2010/main" val="365373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wasn’t sure how else to fill this part out so I just added my name</a:t>
            </a:r>
          </a:p>
        </p:txBody>
      </p:sp>
      <p:sp>
        <p:nvSpPr>
          <p:cNvPr id="4" name="Slide Number Placeholder 3"/>
          <p:cNvSpPr>
            <a:spLocks noGrp="1"/>
          </p:cNvSpPr>
          <p:nvPr>
            <p:ph type="sldNum" sz="quarter" idx="5"/>
          </p:nvPr>
        </p:nvSpPr>
        <p:spPr/>
        <p:txBody>
          <a:bodyPr/>
          <a:lstStyle/>
          <a:p>
            <a:fld id="{D150E207-2CB8-412F-B7D3-B91DAE44EF4A}" type="slidenum">
              <a:rPr lang="en-US" smtClean="0"/>
              <a:t>3</a:t>
            </a:fld>
            <a:endParaRPr lang="en-US"/>
          </a:p>
        </p:txBody>
      </p:sp>
    </p:spTree>
    <p:extLst>
      <p:ext uri="{BB962C8B-B14F-4D97-AF65-F5344CB8AC3E}">
        <p14:creationId xmlns:p14="http://schemas.microsoft.com/office/powerpoint/2010/main" val="56807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Map is a great way to seek out groups that are local to you</a:t>
            </a:r>
          </a:p>
          <a:p>
            <a:pPr marL="171450" indent="-171450">
              <a:buFont typeface="Arial" panose="020B0604020202020204" pitchFamily="34" charset="0"/>
              <a:buChar char="•"/>
            </a:pPr>
            <a:r>
              <a:rPr lang="en-US" dirty="0"/>
              <a:t>Remember to note that some groups have been more or less active than others during the pandemic – people interested in certain groups can reach out to group leaders using provided contact info or to me/others at NAF</a:t>
            </a:r>
          </a:p>
          <a:p>
            <a:pPr marL="171450" indent="-171450">
              <a:buFont typeface="Arial" panose="020B0604020202020204" pitchFamily="34" charset="0"/>
              <a:buChar char="•"/>
            </a:pPr>
            <a:r>
              <a:rPr lang="en-US" dirty="0"/>
              <a:t>Getting involved with a local group can be a great way to find out about things happening near you (events, research opportunities, etc.)</a:t>
            </a:r>
          </a:p>
        </p:txBody>
      </p:sp>
      <p:sp>
        <p:nvSpPr>
          <p:cNvPr id="4" name="Slide Number Placeholder 3"/>
          <p:cNvSpPr>
            <a:spLocks noGrp="1"/>
          </p:cNvSpPr>
          <p:nvPr>
            <p:ph type="sldNum" sz="quarter" idx="5"/>
          </p:nvPr>
        </p:nvSpPr>
        <p:spPr/>
        <p:txBody>
          <a:bodyPr/>
          <a:lstStyle/>
          <a:p>
            <a:fld id="{D150E207-2CB8-412F-B7D3-B91DAE44EF4A}" type="slidenum">
              <a:rPr lang="en-US" smtClean="0"/>
              <a:t>4</a:t>
            </a:fld>
            <a:endParaRPr lang="en-US"/>
          </a:p>
        </p:txBody>
      </p:sp>
    </p:spTree>
    <p:extLst>
      <p:ext uri="{BB962C8B-B14F-4D97-AF65-F5344CB8AC3E}">
        <p14:creationId xmlns:p14="http://schemas.microsoft.com/office/powerpoint/2010/main" val="318940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Calendar is a great way to seek out groups that fit your schedule rather than your location</a:t>
            </a:r>
          </a:p>
          <a:p>
            <a:pPr marL="171450" indent="-171450">
              <a:buFont typeface="Arial" panose="020B0604020202020204" pitchFamily="34" charset="0"/>
              <a:buChar char="•"/>
            </a:pPr>
            <a:r>
              <a:rPr lang="en-US" dirty="0"/>
              <a:t>Benefits of zoom/virtual meetings – you can join any group you like – they do not have to be your local group</a:t>
            </a:r>
          </a:p>
          <a:p>
            <a:pPr marL="171450" indent="-171450">
              <a:buFont typeface="Arial" panose="020B0604020202020204" pitchFamily="34" charset="0"/>
              <a:buChar char="•"/>
            </a:pPr>
            <a:r>
              <a:rPr lang="en-US" dirty="0"/>
              <a:t>Contact information for support group leaders will be included in the meeting description when clicked on if you need to reach out with questions</a:t>
            </a:r>
          </a:p>
        </p:txBody>
      </p:sp>
      <p:sp>
        <p:nvSpPr>
          <p:cNvPr id="4" name="Slide Number Placeholder 3"/>
          <p:cNvSpPr>
            <a:spLocks noGrp="1"/>
          </p:cNvSpPr>
          <p:nvPr>
            <p:ph type="sldNum" sz="quarter" idx="5"/>
          </p:nvPr>
        </p:nvSpPr>
        <p:spPr/>
        <p:txBody>
          <a:bodyPr/>
          <a:lstStyle/>
          <a:p>
            <a:fld id="{D150E207-2CB8-412F-B7D3-B91DAE44EF4A}" type="slidenum">
              <a:rPr lang="en-US" smtClean="0"/>
              <a:t>5</a:t>
            </a:fld>
            <a:endParaRPr lang="en-US"/>
          </a:p>
        </p:txBody>
      </p:sp>
    </p:spTree>
    <p:extLst>
      <p:ext uri="{BB962C8B-B14F-4D97-AF65-F5344CB8AC3E}">
        <p14:creationId xmlns:p14="http://schemas.microsoft.com/office/powerpoint/2010/main" val="5979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Most of these groups (exception of Ottawa) are not location specific and will always meet virtually</a:t>
            </a:r>
          </a:p>
          <a:p>
            <a:pPr marL="171450" indent="-171450">
              <a:buFont typeface="Arial" panose="020B0604020202020204" pitchFamily="34" charset="0"/>
              <a:buChar char="•"/>
            </a:pPr>
            <a:r>
              <a:rPr lang="en-US" dirty="0"/>
              <a:t>These groups and the contact information for their group leaders can be found on the website right below the support group map</a:t>
            </a:r>
          </a:p>
        </p:txBody>
      </p:sp>
      <p:sp>
        <p:nvSpPr>
          <p:cNvPr id="4" name="Slide Number Placeholder 3"/>
          <p:cNvSpPr>
            <a:spLocks noGrp="1"/>
          </p:cNvSpPr>
          <p:nvPr>
            <p:ph type="sldNum" sz="quarter" idx="5"/>
          </p:nvPr>
        </p:nvSpPr>
        <p:spPr/>
        <p:txBody>
          <a:bodyPr/>
          <a:lstStyle/>
          <a:p>
            <a:fld id="{D150E207-2CB8-412F-B7D3-B91DAE44EF4A}" type="slidenum">
              <a:rPr lang="en-US" smtClean="0"/>
              <a:t>6</a:t>
            </a:fld>
            <a:endParaRPr lang="en-US"/>
          </a:p>
        </p:txBody>
      </p:sp>
    </p:spTree>
    <p:extLst>
      <p:ext uri="{BB962C8B-B14F-4D97-AF65-F5344CB8AC3E}">
        <p14:creationId xmlns:p14="http://schemas.microsoft.com/office/powerpoint/2010/main" val="1308942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Transition to talking about the benefits of joining a support group</a:t>
            </a:r>
          </a:p>
          <a:p>
            <a:pPr marL="171450" indent="-171450">
              <a:buFont typeface="Arial" panose="020B0604020202020204" pitchFamily="34" charset="0"/>
              <a:buChar char="•"/>
            </a:pPr>
            <a:r>
              <a:rPr lang="en-US" dirty="0"/>
              <a:t>Explain where this graphic came from – survey sent out to all support group members in Dec. 2021</a:t>
            </a:r>
          </a:p>
        </p:txBody>
      </p:sp>
      <p:sp>
        <p:nvSpPr>
          <p:cNvPr id="4" name="Slide Number Placeholder 3"/>
          <p:cNvSpPr>
            <a:spLocks noGrp="1"/>
          </p:cNvSpPr>
          <p:nvPr>
            <p:ph type="sldNum" sz="quarter" idx="5"/>
          </p:nvPr>
        </p:nvSpPr>
        <p:spPr/>
        <p:txBody>
          <a:bodyPr/>
          <a:lstStyle/>
          <a:p>
            <a:fld id="{D150E207-2CB8-412F-B7D3-B91DAE44EF4A}" type="slidenum">
              <a:rPr lang="en-US" smtClean="0"/>
              <a:t>7</a:t>
            </a:fld>
            <a:endParaRPr lang="en-US"/>
          </a:p>
        </p:txBody>
      </p:sp>
    </p:spTree>
    <p:extLst>
      <p:ext uri="{BB962C8B-B14F-4D97-AF65-F5344CB8AC3E}">
        <p14:creationId xmlns:p14="http://schemas.microsoft.com/office/powerpoint/2010/main" val="817734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anonymously submitted responses from members when asked what they liked about being involved in their group(s)</a:t>
            </a:r>
          </a:p>
          <a:p>
            <a:pPr marL="171450" indent="-171450">
              <a:buFont typeface="Arial" panose="020B0604020202020204" pitchFamily="34" charset="0"/>
              <a:buChar char="•"/>
            </a:pPr>
            <a:r>
              <a:rPr lang="en-US" dirty="0"/>
              <a:t>This is a great snapshot of the benefits to getting involved</a:t>
            </a:r>
          </a:p>
        </p:txBody>
      </p:sp>
      <p:sp>
        <p:nvSpPr>
          <p:cNvPr id="4" name="Slide Number Placeholder 3"/>
          <p:cNvSpPr>
            <a:spLocks noGrp="1"/>
          </p:cNvSpPr>
          <p:nvPr>
            <p:ph type="sldNum" sz="quarter" idx="5"/>
          </p:nvPr>
        </p:nvSpPr>
        <p:spPr/>
        <p:txBody>
          <a:bodyPr/>
          <a:lstStyle/>
          <a:p>
            <a:fld id="{D150E207-2CB8-412F-B7D3-B91DAE44EF4A}" type="slidenum">
              <a:rPr lang="en-US" smtClean="0"/>
              <a:t>8</a:t>
            </a:fld>
            <a:endParaRPr lang="en-US"/>
          </a:p>
        </p:txBody>
      </p:sp>
    </p:spTree>
    <p:extLst>
      <p:ext uri="{BB962C8B-B14F-4D97-AF65-F5344CB8AC3E}">
        <p14:creationId xmlns:p14="http://schemas.microsoft.com/office/powerpoint/2010/main" val="54410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groups are different!  Some will do all of these things, others will only do some of them.</a:t>
            </a:r>
          </a:p>
          <a:p>
            <a:pPr marL="171450" indent="-171450">
              <a:buFont typeface="Arial" panose="020B0604020202020204" pitchFamily="34" charset="0"/>
              <a:buChar char="•"/>
            </a:pPr>
            <a:r>
              <a:rPr lang="en-US" dirty="0"/>
              <a:t>Reaching out to a group leader or just attending a meeting is the best way to find out what the routine of a particular group is like</a:t>
            </a:r>
          </a:p>
          <a:p>
            <a:pPr marL="171450" indent="-171450">
              <a:buFont typeface="Arial" panose="020B0604020202020204" pitchFamily="34" charset="0"/>
              <a:buChar char="•"/>
            </a:pPr>
            <a:r>
              <a:rPr lang="en-US" dirty="0"/>
              <a:t>DISCLAIMER ABOUT SHARING: people will often share tips and tricks, products, therapies, etc. that have worked for them. This is great! But please remember that what works for someone may not work for everyone and may not work for you.  Especially when it comes to particular topics (such as exercises, mobility aids, medications, etc.) it is important to consult with your medical team first.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150E207-2CB8-412F-B7D3-B91DAE44EF4A}" type="slidenum">
              <a:rPr lang="en-US" smtClean="0"/>
              <a:t>9</a:t>
            </a:fld>
            <a:endParaRPr lang="en-US"/>
          </a:p>
        </p:txBody>
      </p:sp>
    </p:spTree>
    <p:extLst>
      <p:ext uri="{BB962C8B-B14F-4D97-AF65-F5344CB8AC3E}">
        <p14:creationId xmlns:p14="http://schemas.microsoft.com/office/powerpoint/2010/main" val="406049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too wordy?  What else should I remember to include here?</a:t>
            </a:r>
          </a:p>
        </p:txBody>
      </p:sp>
      <p:sp>
        <p:nvSpPr>
          <p:cNvPr id="4" name="Slide Number Placeholder 3"/>
          <p:cNvSpPr>
            <a:spLocks noGrp="1"/>
          </p:cNvSpPr>
          <p:nvPr>
            <p:ph type="sldNum" sz="quarter" idx="5"/>
          </p:nvPr>
        </p:nvSpPr>
        <p:spPr/>
        <p:txBody>
          <a:bodyPr/>
          <a:lstStyle/>
          <a:p>
            <a:fld id="{D150E207-2CB8-412F-B7D3-B91DAE44EF4A}" type="slidenum">
              <a:rPr lang="en-US" smtClean="0"/>
              <a:t>11</a:t>
            </a:fld>
            <a:endParaRPr lang="en-US"/>
          </a:p>
        </p:txBody>
      </p:sp>
    </p:spTree>
    <p:extLst>
      <p:ext uri="{BB962C8B-B14F-4D97-AF65-F5344CB8AC3E}">
        <p14:creationId xmlns:p14="http://schemas.microsoft.com/office/powerpoint/2010/main" val="3662345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this entire section stay?  It was included in the example from last year and I think it’s great information to share but is this adding too much info when the main focus is supposed to be support groups?</a:t>
            </a:r>
          </a:p>
        </p:txBody>
      </p:sp>
      <p:sp>
        <p:nvSpPr>
          <p:cNvPr id="4" name="Slide Number Placeholder 3"/>
          <p:cNvSpPr>
            <a:spLocks noGrp="1"/>
          </p:cNvSpPr>
          <p:nvPr>
            <p:ph type="sldNum" sz="quarter" idx="5"/>
          </p:nvPr>
        </p:nvSpPr>
        <p:spPr/>
        <p:txBody>
          <a:bodyPr/>
          <a:lstStyle/>
          <a:p>
            <a:fld id="{D150E207-2CB8-412F-B7D3-B91DAE44EF4A}" type="slidenum">
              <a:rPr lang="en-US" smtClean="0"/>
              <a:t>12</a:t>
            </a:fld>
            <a:endParaRPr lang="en-US"/>
          </a:p>
        </p:txBody>
      </p:sp>
    </p:spTree>
    <p:extLst>
      <p:ext uri="{BB962C8B-B14F-4D97-AF65-F5344CB8AC3E}">
        <p14:creationId xmlns:p14="http://schemas.microsoft.com/office/powerpoint/2010/main" val="70557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734A-FABD-4E82-81CF-71342BB55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BA1599-8121-44A5-9D94-2473D05F7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D7946C-16F0-4C51-8901-C0324DC3750C}"/>
              </a:ext>
            </a:extLst>
          </p:cNvPr>
          <p:cNvSpPr>
            <a:spLocks noGrp="1"/>
          </p:cNvSpPr>
          <p:nvPr>
            <p:ph type="dt" sz="half" idx="10"/>
          </p:nvPr>
        </p:nvSpPr>
        <p:spPr/>
        <p:txBody>
          <a:bodyPr/>
          <a:lstStyle/>
          <a:p>
            <a:fld id="{113D3815-ED38-4D90-A531-355BB044A509}" type="datetimeFigureOut">
              <a:rPr lang="en-US" smtClean="0"/>
              <a:t>1/26/2022</a:t>
            </a:fld>
            <a:endParaRPr lang="en-US"/>
          </a:p>
        </p:txBody>
      </p:sp>
      <p:sp>
        <p:nvSpPr>
          <p:cNvPr id="5" name="Footer Placeholder 4">
            <a:extLst>
              <a:ext uri="{FF2B5EF4-FFF2-40B4-BE49-F238E27FC236}">
                <a16:creationId xmlns:a16="http://schemas.microsoft.com/office/drawing/2014/main" id="{DFE07256-AD80-4A9C-B616-EC793BC406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66DCF-2D49-46D9-B397-176416339F7C}"/>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28380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2856-30E7-49E3-8A66-608569481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D8836-3404-4F38-AB0A-C9333D3770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07441-78FE-4066-B44F-27359BF3CAEC}"/>
              </a:ext>
            </a:extLst>
          </p:cNvPr>
          <p:cNvSpPr>
            <a:spLocks noGrp="1"/>
          </p:cNvSpPr>
          <p:nvPr>
            <p:ph type="dt" sz="half" idx="10"/>
          </p:nvPr>
        </p:nvSpPr>
        <p:spPr/>
        <p:txBody>
          <a:bodyPr/>
          <a:lstStyle/>
          <a:p>
            <a:fld id="{113D3815-ED38-4D90-A531-355BB044A509}" type="datetimeFigureOut">
              <a:rPr lang="en-US" smtClean="0"/>
              <a:t>1/26/2022</a:t>
            </a:fld>
            <a:endParaRPr lang="en-US"/>
          </a:p>
        </p:txBody>
      </p:sp>
      <p:sp>
        <p:nvSpPr>
          <p:cNvPr id="5" name="Footer Placeholder 4">
            <a:extLst>
              <a:ext uri="{FF2B5EF4-FFF2-40B4-BE49-F238E27FC236}">
                <a16:creationId xmlns:a16="http://schemas.microsoft.com/office/drawing/2014/main" id="{73D365C1-DE3A-4CE9-9AB6-1815047B7C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DD024-2147-4007-BEE6-CEE224405639}"/>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74228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0678D9-3737-422F-AB18-0DDA8E6BCF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AD3243-E513-469F-A0C8-F90CDE44D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E1870B-86E3-4919-A769-F9A98E9C0A76}"/>
              </a:ext>
            </a:extLst>
          </p:cNvPr>
          <p:cNvSpPr>
            <a:spLocks noGrp="1"/>
          </p:cNvSpPr>
          <p:nvPr>
            <p:ph type="dt" sz="half" idx="10"/>
          </p:nvPr>
        </p:nvSpPr>
        <p:spPr/>
        <p:txBody>
          <a:bodyPr/>
          <a:lstStyle/>
          <a:p>
            <a:fld id="{113D3815-ED38-4D90-A531-355BB044A509}" type="datetimeFigureOut">
              <a:rPr lang="en-US" smtClean="0"/>
              <a:t>1/26/2022</a:t>
            </a:fld>
            <a:endParaRPr lang="en-US"/>
          </a:p>
        </p:txBody>
      </p:sp>
      <p:sp>
        <p:nvSpPr>
          <p:cNvPr id="5" name="Footer Placeholder 4">
            <a:extLst>
              <a:ext uri="{FF2B5EF4-FFF2-40B4-BE49-F238E27FC236}">
                <a16:creationId xmlns:a16="http://schemas.microsoft.com/office/drawing/2014/main" id="{8BBD3773-EF1C-4F44-972E-703C46941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EFE1A-0A8D-4FD5-8F42-D88E294551E1}"/>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07078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CC588-C1D1-4DCE-A2F9-17155A8AC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E3FB59-3DA5-43C2-922F-5AF12D86D3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5573D-994F-48A2-8468-ECF9B8BB2DDB}"/>
              </a:ext>
            </a:extLst>
          </p:cNvPr>
          <p:cNvSpPr>
            <a:spLocks noGrp="1"/>
          </p:cNvSpPr>
          <p:nvPr>
            <p:ph type="dt" sz="half" idx="10"/>
          </p:nvPr>
        </p:nvSpPr>
        <p:spPr/>
        <p:txBody>
          <a:bodyPr/>
          <a:lstStyle/>
          <a:p>
            <a:fld id="{113D3815-ED38-4D90-A531-355BB044A509}" type="datetimeFigureOut">
              <a:rPr lang="en-US" smtClean="0"/>
              <a:t>1/26/2022</a:t>
            </a:fld>
            <a:endParaRPr lang="en-US"/>
          </a:p>
        </p:txBody>
      </p:sp>
      <p:sp>
        <p:nvSpPr>
          <p:cNvPr id="5" name="Footer Placeholder 4">
            <a:extLst>
              <a:ext uri="{FF2B5EF4-FFF2-40B4-BE49-F238E27FC236}">
                <a16:creationId xmlns:a16="http://schemas.microsoft.com/office/drawing/2014/main" id="{F038618F-A068-4F54-A423-285CB83D9F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A1FDD-E8D2-4D5B-B7D3-3FA30C1CD46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69902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9394-5B47-4235-B183-B4FF8BF05D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7676F-AD7A-49F3-9AEC-AEC6C9133F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F90BC1-3AF0-468A-9B24-477498538194}"/>
              </a:ext>
            </a:extLst>
          </p:cNvPr>
          <p:cNvSpPr>
            <a:spLocks noGrp="1"/>
          </p:cNvSpPr>
          <p:nvPr>
            <p:ph type="dt" sz="half" idx="10"/>
          </p:nvPr>
        </p:nvSpPr>
        <p:spPr/>
        <p:txBody>
          <a:bodyPr/>
          <a:lstStyle/>
          <a:p>
            <a:fld id="{113D3815-ED38-4D90-A531-355BB044A509}" type="datetimeFigureOut">
              <a:rPr lang="en-US" smtClean="0"/>
              <a:t>1/26/2022</a:t>
            </a:fld>
            <a:endParaRPr lang="en-US"/>
          </a:p>
        </p:txBody>
      </p:sp>
      <p:sp>
        <p:nvSpPr>
          <p:cNvPr id="5" name="Footer Placeholder 4">
            <a:extLst>
              <a:ext uri="{FF2B5EF4-FFF2-40B4-BE49-F238E27FC236}">
                <a16:creationId xmlns:a16="http://schemas.microsoft.com/office/drawing/2014/main" id="{CB80D065-F695-4790-A619-708329264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D1F87-62F8-48DA-9A40-45D75ADE16BE}"/>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410744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2452-3A9E-4CE7-AA4C-663260F04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B6F04C-3ED7-4E92-88C7-69A0452C27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D2A329-8D97-422A-A838-217BA90B47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4D259D-A9CD-4BDF-983D-4A599A051384}"/>
              </a:ext>
            </a:extLst>
          </p:cNvPr>
          <p:cNvSpPr>
            <a:spLocks noGrp="1"/>
          </p:cNvSpPr>
          <p:nvPr>
            <p:ph type="dt" sz="half" idx="10"/>
          </p:nvPr>
        </p:nvSpPr>
        <p:spPr/>
        <p:txBody>
          <a:bodyPr/>
          <a:lstStyle/>
          <a:p>
            <a:fld id="{113D3815-ED38-4D90-A531-355BB044A509}" type="datetimeFigureOut">
              <a:rPr lang="en-US" smtClean="0"/>
              <a:t>1/26/2022</a:t>
            </a:fld>
            <a:endParaRPr lang="en-US"/>
          </a:p>
        </p:txBody>
      </p:sp>
      <p:sp>
        <p:nvSpPr>
          <p:cNvPr id="6" name="Footer Placeholder 5">
            <a:extLst>
              <a:ext uri="{FF2B5EF4-FFF2-40B4-BE49-F238E27FC236}">
                <a16:creationId xmlns:a16="http://schemas.microsoft.com/office/drawing/2014/main" id="{92BFBC66-B6C8-4CC6-A3A8-7C024D9F3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C3425-BFEB-4782-9B60-A265AA669438}"/>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8714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98ED-D4D2-4FB7-9170-2F1F9CF559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7D1DDF-7C86-49AC-A2C3-0CAAD10050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469C86-18FA-4F03-B62A-C83055AA88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0938CE-96EA-4613-A41B-7CEEDAC67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545135-52FC-4C4F-8A90-29CB7789F9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04FFBE-6A7D-4A95-99D8-E7E88268BE20}"/>
              </a:ext>
            </a:extLst>
          </p:cNvPr>
          <p:cNvSpPr>
            <a:spLocks noGrp="1"/>
          </p:cNvSpPr>
          <p:nvPr>
            <p:ph type="dt" sz="half" idx="10"/>
          </p:nvPr>
        </p:nvSpPr>
        <p:spPr/>
        <p:txBody>
          <a:bodyPr/>
          <a:lstStyle/>
          <a:p>
            <a:fld id="{113D3815-ED38-4D90-A531-355BB044A509}" type="datetimeFigureOut">
              <a:rPr lang="en-US" smtClean="0"/>
              <a:t>1/26/2022</a:t>
            </a:fld>
            <a:endParaRPr lang="en-US"/>
          </a:p>
        </p:txBody>
      </p:sp>
      <p:sp>
        <p:nvSpPr>
          <p:cNvPr id="8" name="Footer Placeholder 7">
            <a:extLst>
              <a:ext uri="{FF2B5EF4-FFF2-40B4-BE49-F238E27FC236}">
                <a16:creationId xmlns:a16="http://schemas.microsoft.com/office/drawing/2014/main" id="{24DEA317-DF3D-4F74-904E-5CCFE04E33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B6784A-74D5-49E8-B040-0B6905B0664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873862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36AA4-97B7-482B-B020-765022B73A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4B5C57-4397-4D1D-965B-044081ACEB7E}"/>
              </a:ext>
            </a:extLst>
          </p:cNvPr>
          <p:cNvSpPr>
            <a:spLocks noGrp="1"/>
          </p:cNvSpPr>
          <p:nvPr>
            <p:ph type="dt" sz="half" idx="10"/>
          </p:nvPr>
        </p:nvSpPr>
        <p:spPr/>
        <p:txBody>
          <a:bodyPr/>
          <a:lstStyle/>
          <a:p>
            <a:fld id="{113D3815-ED38-4D90-A531-355BB044A509}" type="datetimeFigureOut">
              <a:rPr lang="en-US" smtClean="0"/>
              <a:t>1/26/2022</a:t>
            </a:fld>
            <a:endParaRPr lang="en-US"/>
          </a:p>
        </p:txBody>
      </p:sp>
      <p:sp>
        <p:nvSpPr>
          <p:cNvPr id="4" name="Footer Placeholder 3">
            <a:extLst>
              <a:ext uri="{FF2B5EF4-FFF2-40B4-BE49-F238E27FC236}">
                <a16:creationId xmlns:a16="http://schemas.microsoft.com/office/drawing/2014/main" id="{7C2717AB-6B3B-40F5-B899-25DC09E046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F3189-3B03-4DA9-A074-D8E663FAD5D5}"/>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43142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F5013F-3512-4F52-A920-0F0F1F63F1B0}"/>
              </a:ext>
            </a:extLst>
          </p:cNvPr>
          <p:cNvSpPr>
            <a:spLocks noGrp="1"/>
          </p:cNvSpPr>
          <p:nvPr>
            <p:ph type="dt" sz="half" idx="10"/>
          </p:nvPr>
        </p:nvSpPr>
        <p:spPr/>
        <p:txBody>
          <a:bodyPr/>
          <a:lstStyle/>
          <a:p>
            <a:fld id="{113D3815-ED38-4D90-A531-355BB044A509}" type="datetimeFigureOut">
              <a:rPr lang="en-US" smtClean="0"/>
              <a:t>1/26/2022</a:t>
            </a:fld>
            <a:endParaRPr lang="en-US"/>
          </a:p>
        </p:txBody>
      </p:sp>
      <p:sp>
        <p:nvSpPr>
          <p:cNvPr id="3" name="Footer Placeholder 2">
            <a:extLst>
              <a:ext uri="{FF2B5EF4-FFF2-40B4-BE49-F238E27FC236}">
                <a16:creationId xmlns:a16="http://schemas.microsoft.com/office/drawing/2014/main" id="{3C95D71E-8D55-4FBF-B96F-EAF3F978A8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636A71-FB85-412D-A982-2DD4C2495AD7}"/>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106749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1D05-38A4-4C9B-A62A-DFEE47549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6E7CA5-5975-4797-A941-5B276B0239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AF0F47-BF99-490D-9061-108F1B6DC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A2B24-33FF-4C42-A697-B0BAE02E7F04}"/>
              </a:ext>
            </a:extLst>
          </p:cNvPr>
          <p:cNvSpPr>
            <a:spLocks noGrp="1"/>
          </p:cNvSpPr>
          <p:nvPr>
            <p:ph type="dt" sz="half" idx="10"/>
          </p:nvPr>
        </p:nvSpPr>
        <p:spPr/>
        <p:txBody>
          <a:bodyPr/>
          <a:lstStyle/>
          <a:p>
            <a:fld id="{113D3815-ED38-4D90-A531-355BB044A509}" type="datetimeFigureOut">
              <a:rPr lang="en-US" smtClean="0"/>
              <a:t>1/26/2022</a:t>
            </a:fld>
            <a:endParaRPr lang="en-US"/>
          </a:p>
        </p:txBody>
      </p:sp>
      <p:sp>
        <p:nvSpPr>
          <p:cNvPr id="6" name="Footer Placeholder 5">
            <a:extLst>
              <a:ext uri="{FF2B5EF4-FFF2-40B4-BE49-F238E27FC236}">
                <a16:creationId xmlns:a16="http://schemas.microsoft.com/office/drawing/2014/main" id="{577CF4B7-71A6-4586-BEA6-11185EFA6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900661-7B2C-4771-9EBD-02966F4B7E7B}"/>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341397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75430-B159-4146-BAA3-E976438AE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40808-6C5B-41B1-9458-230366F63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10B09F-0845-4100-8553-9408A7E65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9F0D30-C3D2-4342-ACDA-25194500F878}"/>
              </a:ext>
            </a:extLst>
          </p:cNvPr>
          <p:cNvSpPr>
            <a:spLocks noGrp="1"/>
          </p:cNvSpPr>
          <p:nvPr>
            <p:ph type="dt" sz="half" idx="10"/>
          </p:nvPr>
        </p:nvSpPr>
        <p:spPr/>
        <p:txBody>
          <a:bodyPr/>
          <a:lstStyle/>
          <a:p>
            <a:fld id="{113D3815-ED38-4D90-A531-355BB044A509}" type="datetimeFigureOut">
              <a:rPr lang="en-US" smtClean="0"/>
              <a:t>1/26/2022</a:t>
            </a:fld>
            <a:endParaRPr lang="en-US"/>
          </a:p>
        </p:txBody>
      </p:sp>
      <p:sp>
        <p:nvSpPr>
          <p:cNvPr id="6" name="Footer Placeholder 5">
            <a:extLst>
              <a:ext uri="{FF2B5EF4-FFF2-40B4-BE49-F238E27FC236}">
                <a16:creationId xmlns:a16="http://schemas.microsoft.com/office/drawing/2014/main" id="{7748329F-6E47-4F45-864C-0CBBD8862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378FB-2411-491B-AA11-E1E202FDE9A4}"/>
              </a:ext>
            </a:extLst>
          </p:cNvPr>
          <p:cNvSpPr>
            <a:spLocks noGrp="1"/>
          </p:cNvSpPr>
          <p:nvPr>
            <p:ph type="sldNum" sz="quarter" idx="12"/>
          </p:nvPr>
        </p:nvSpPr>
        <p:spPr/>
        <p:txBody>
          <a:bodyPr/>
          <a:lstStyle/>
          <a:p>
            <a:fld id="{165B8C6D-6FD1-497E-8688-6D33DB356D1F}" type="slidenum">
              <a:rPr lang="en-US" smtClean="0"/>
              <a:t>‹#›</a:t>
            </a:fld>
            <a:endParaRPr lang="en-US"/>
          </a:p>
        </p:txBody>
      </p:sp>
    </p:spTree>
    <p:extLst>
      <p:ext uri="{BB962C8B-B14F-4D97-AF65-F5344CB8AC3E}">
        <p14:creationId xmlns:p14="http://schemas.microsoft.com/office/powerpoint/2010/main" val="214285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26B5A0-01BD-4595-829B-8A07CDF56E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82F2F9-B32C-4BBE-8CD5-EF0C803D3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6F161-5271-4944-B72F-1F35AA0B1B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D3815-ED38-4D90-A531-355BB044A509}" type="datetimeFigureOut">
              <a:rPr lang="en-US" smtClean="0"/>
              <a:t>1/26/2022</a:t>
            </a:fld>
            <a:endParaRPr lang="en-US"/>
          </a:p>
        </p:txBody>
      </p:sp>
      <p:sp>
        <p:nvSpPr>
          <p:cNvPr id="5" name="Footer Placeholder 4">
            <a:extLst>
              <a:ext uri="{FF2B5EF4-FFF2-40B4-BE49-F238E27FC236}">
                <a16:creationId xmlns:a16="http://schemas.microsoft.com/office/drawing/2014/main" id="{B602DF9B-B2A2-4A18-A8B1-5EB9FB8DA9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BDA85D-F643-440C-B013-0EC85CFC8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B8C6D-6FD1-497E-8688-6D33DB356D1F}" type="slidenum">
              <a:rPr lang="en-US" smtClean="0"/>
              <a:t>‹#›</a:t>
            </a:fld>
            <a:endParaRPr lang="en-US"/>
          </a:p>
        </p:txBody>
      </p:sp>
    </p:spTree>
    <p:extLst>
      <p:ext uri="{BB962C8B-B14F-4D97-AF65-F5344CB8AC3E}">
        <p14:creationId xmlns:p14="http://schemas.microsoft.com/office/powerpoint/2010/main" val="39833588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1.png"/><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6.svg"/><Relationship Id="rId5" Type="http://schemas.openxmlformats.org/officeDocument/2006/relationships/diagramColors" Target="../diagrams/colors1.xml"/><Relationship Id="rId10" Type="http://schemas.openxmlformats.org/officeDocument/2006/relationships/image" Target="../media/image5.png"/><Relationship Id="rId4" Type="http://schemas.openxmlformats.org/officeDocument/2006/relationships/diagramQuickStyle" Target="../diagrams/quickStyle1.xml"/><Relationship Id="rId9" Type="http://schemas.openxmlformats.org/officeDocument/2006/relationships/image" Target="../media/image4.svg"/><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 dark, night sky&#10;&#10;Description automatically generated">
            <a:extLst>
              <a:ext uri="{FF2B5EF4-FFF2-40B4-BE49-F238E27FC236}">
                <a16:creationId xmlns:a16="http://schemas.microsoft.com/office/drawing/2014/main" id="{D9BC66F9-1922-4B1B-A84C-A3542E0867C0}"/>
              </a:ext>
            </a:extLst>
          </p:cNvPr>
          <p:cNvPicPr>
            <a:picLocks noChangeAspect="1"/>
          </p:cNvPicPr>
          <p:nvPr/>
        </p:nvPicPr>
        <p:blipFill rotWithShape="1">
          <a:blip r:embed="rId2"/>
          <a:srcRect b="21219"/>
          <a:stretch/>
        </p:blipFill>
        <p:spPr>
          <a:xfrm>
            <a:off x="0" y="0"/>
            <a:ext cx="12192000" cy="6858001"/>
          </a:xfrm>
          <a:prstGeom prst="rect">
            <a:avLst/>
          </a:prstGeom>
        </p:spPr>
      </p:pic>
      <p:sp>
        <p:nvSpPr>
          <p:cNvPr id="5" name="TextBox 4">
            <a:extLst>
              <a:ext uri="{FF2B5EF4-FFF2-40B4-BE49-F238E27FC236}">
                <a16:creationId xmlns:a16="http://schemas.microsoft.com/office/drawing/2014/main" id="{F84D6E0C-083A-427F-BD41-B9D2DC1D6DF5}"/>
              </a:ext>
            </a:extLst>
          </p:cNvPr>
          <p:cNvSpPr txBox="1"/>
          <p:nvPr/>
        </p:nvSpPr>
        <p:spPr>
          <a:xfrm>
            <a:off x="4610100" y="666722"/>
            <a:ext cx="7354591" cy="1754326"/>
          </a:xfrm>
          <a:prstGeom prst="rect">
            <a:avLst/>
          </a:prstGeom>
          <a:noFill/>
        </p:spPr>
        <p:txBody>
          <a:bodyPr wrap="square" rtlCol="0">
            <a:spAutoFit/>
          </a:bodyPr>
          <a:lstStyle/>
          <a:p>
            <a:r>
              <a:rPr lang="en-US" sz="5400" dirty="0">
                <a:solidFill>
                  <a:schemeClr val="bg1"/>
                </a:solidFill>
                <a:latin typeface="Roboto Black" pitchFamily="2" charset="0"/>
                <a:ea typeface="Roboto Black" pitchFamily="2" charset="0"/>
              </a:rPr>
              <a:t>Ataxia Support Groups</a:t>
            </a:r>
            <a:br>
              <a:rPr lang="en-US" sz="5400" dirty="0">
                <a:solidFill>
                  <a:schemeClr val="bg1"/>
                </a:solidFill>
                <a:latin typeface="Roboto Black" pitchFamily="2" charset="0"/>
                <a:ea typeface="Roboto Black" pitchFamily="2" charset="0"/>
              </a:rPr>
            </a:br>
            <a:r>
              <a:rPr lang="en-US" sz="5400" dirty="0">
                <a:solidFill>
                  <a:schemeClr val="bg1"/>
                </a:solidFill>
                <a:latin typeface="Roboto Black" pitchFamily="2" charset="0"/>
                <a:ea typeface="Roboto Black" pitchFamily="2" charset="0"/>
              </a:rPr>
              <a:t>Sarah Pilato</a:t>
            </a:r>
            <a:endParaRPr lang="en-US" sz="5400" dirty="0">
              <a:solidFill>
                <a:schemeClr val="bg1"/>
              </a:solidFill>
            </a:endParaRPr>
          </a:p>
        </p:txBody>
      </p:sp>
      <p:sp>
        <p:nvSpPr>
          <p:cNvPr id="6" name="TextBox 5">
            <a:extLst>
              <a:ext uri="{FF2B5EF4-FFF2-40B4-BE49-F238E27FC236}">
                <a16:creationId xmlns:a16="http://schemas.microsoft.com/office/drawing/2014/main" id="{F5FF1DB4-11D8-4BFA-A937-00C335A588D8}"/>
              </a:ext>
            </a:extLst>
          </p:cNvPr>
          <p:cNvSpPr txBox="1"/>
          <p:nvPr/>
        </p:nvSpPr>
        <p:spPr>
          <a:xfrm>
            <a:off x="6300744" y="5929747"/>
            <a:ext cx="2823209" cy="830997"/>
          </a:xfrm>
          <a:prstGeom prst="rect">
            <a:avLst/>
          </a:prstGeom>
          <a:noFill/>
        </p:spPr>
        <p:txBody>
          <a:bodyPr wrap="none" rtlCol="0">
            <a:spAutoFit/>
          </a:bodyPr>
          <a:lstStyle/>
          <a:p>
            <a:pPr algn="r"/>
            <a:r>
              <a:rPr lang="en-US" sz="2400" b="1" dirty="0">
                <a:solidFill>
                  <a:schemeClr val="bg1"/>
                </a:solidFill>
                <a:latin typeface="Roboto" panose="02000000000000000000" pitchFamily="2" charset="0"/>
                <a:ea typeface="Roboto" panose="02000000000000000000" pitchFamily="2" charset="0"/>
              </a:rPr>
              <a:t>A Virtual Event</a:t>
            </a:r>
          </a:p>
          <a:p>
            <a:pPr algn="r"/>
            <a:r>
              <a:rPr lang="en-US" sz="2400" b="1" dirty="0">
                <a:solidFill>
                  <a:schemeClr val="bg1"/>
                </a:solidFill>
                <a:latin typeface="Roboto" panose="02000000000000000000" pitchFamily="2" charset="0"/>
                <a:ea typeface="Roboto" panose="02000000000000000000" pitchFamily="2" charset="0"/>
              </a:rPr>
              <a:t>March 17-19, 2022</a:t>
            </a:r>
          </a:p>
        </p:txBody>
      </p:sp>
      <p:cxnSp>
        <p:nvCxnSpPr>
          <p:cNvPr id="7" name="Straight Connector 6">
            <a:extLst>
              <a:ext uri="{FF2B5EF4-FFF2-40B4-BE49-F238E27FC236}">
                <a16:creationId xmlns:a16="http://schemas.microsoft.com/office/drawing/2014/main" id="{7C553F50-A4AD-474C-97FB-B3688B030154}"/>
              </a:ext>
            </a:extLst>
          </p:cNvPr>
          <p:cNvCxnSpPr/>
          <p:nvPr/>
        </p:nvCxnSpPr>
        <p:spPr>
          <a:xfrm>
            <a:off x="5632934" y="2805193"/>
            <a:ext cx="6099283"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9B9D3182-BFB2-4843-B322-23D5D47DE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0673" y="4436953"/>
            <a:ext cx="3254608" cy="2323791"/>
          </a:xfrm>
          <a:prstGeom prst="rect">
            <a:avLst/>
          </a:prstGeom>
        </p:spPr>
      </p:pic>
    </p:spTree>
    <p:extLst>
      <p:ext uri="{BB962C8B-B14F-4D97-AF65-F5344CB8AC3E}">
        <p14:creationId xmlns:p14="http://schemas.microsoft.com/office/powerpoint/2010/main" val="92204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3612238" y="324127"/>
            <a:ext cx="6940703" cy="691740"/>
          </a:xfrm>
          <a:ln>
            <a:solidFill>
              <a:schemeClr val="tx1"/>
            </a:solidFill>
          </a:ln>
        </p:spPr>
        <p:txBody>
          <a:bodyPr>
            <a:normAutofit/>
          </a:bodyPr>
          <a:lstStyle/>
          <a:p>
            <a:pPr algn="ctr"/>
            <a:r>
              <a:rPr lang="en-US" sz="3000" dirty="0">
                <a:latin typeface="Roboto" panose="02000000000000000000" pitchFamily="2" charset="0"/>
                <a:ea typeface="Roboto" panose="02000000000000000000" pitchFamily="2" charset="0"/>
              </a:rPr>
              <a:t>How to find a group that works for you:</a:t>
            </a:r>
          </a:p>
        </p:txBody>
      </p:sp>
      <p:sp>
        <p:nvSpPr>
          <p:cNvPr id="3" name="TextBox 2">
            <a:extLst>
              <a:ext uri="{FF2B5EF4-FFF2-40B4-BE49-F238E27FC236}">
                <a16:creationId xmlns:a16="http://schemas.microsoft.com/office/drawing/2014/main" id="{3D4B471A-7781-419C-A708-F8D9842B0D31}"/>
              </a:ext>
            </a:extLst>
          </p:cNvPr>
          <p:cNvSpPr txBox="1"/>
          <p:nvPr/>
        </p:nvSpPr>
        <p:spPr>
          <a:xfrm>
            <a:off x="2218871" y="1911702"/>
            <a:ext cx="9727436"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Utilize the support group map if you want to find a group local to you</a:t>
            </a:r>
          </a:p>
          <a:p>
            <a:endParaRPr lang="en-US" sz="2800" dirty="0"/>
          </a:p>
          <a:p>
            <a:pPr marL="342900" indent="-342900">
              <a:buFont typeface="Arial" panose="020B0604020202020204" pitchFamily="34" charset="0"/>
              <a:buChar char="•"/>
            </a:pPr>
            <a:r>
              <a:rPr lang="en-US" sz="2800" dirty="0"/>
              <a:t>Utilize the calendar if you want to find a group that meets during a day and time convenient for your schedule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Remember that all groups are different!  It’s okay to try out a few to find one that you like, or to join multiple to connect with more people!</a:t>
            </a:r>
          </a:p>
        </p:txBody>
      </p:sp>
    </p:spTree>
    <p:extLst>
      <p:ext uri="{BB962C8B-B14F-4D97-AF65-F5344CB8AC3E}">
        <p14:creationId xmlns:p14="http://schemas.microsoft.com/office/powerpoint/2010/main" val="3547225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19090" y="324127"/>
            <a:ext cx="9930035" cy="691740"/>
          </a:xfrm>
          <a:ln>
            <a:solidFill>
              <a:schemeClr val="tx1"/>
            </a:solidFill>
          </a:ln>
        </p:spPr>
        <p:txBody>
          <a:bodyPr>
            <a:normAutofit/>
          </a:bodyPr>
          <a:lstStyle/>
          <a:p>
            <a:pPr algn="ctr"/>
            <a:r>
              <a:rPr lang="en-US" sz="3000" dirty="0">
                <a:latin typeface="Roboto" panose="02000000000000000000" pitchFamily="2" charset="0"/>
                <a:ea typeface="Roboto" panose="02000000000000000000" pitchFamily="2" charset="0"/>
              </a:rPr>
              <a:t>Interested in starting a new support group near you?</a:t>
            </a:r>
          </a:p>
        </p:txBody>
      </p:sp>
      <p:sp>
        <p:nvSpPr>
          <p:cNvPr id="3" name="TextBox 2">
            <a:extLst>
              <a:ext uri="{FF2B5EF4-FFF2-40B4-BE49-F238E27FC236}">
                <a16:creationId xmlns:a16="http://schemas.microsoft.com/office/drawing/2014/main" id="{3D4B471A-7781-419C-A708-F8D9842B0D31}"/>
              </a:ext>
            </a:extLst>
          </p:cNvPr>
          <p:cNvSpPr txBox="1"/>
          <p:nvPr/>
        </p:nvSpPr>
        <p:spPr>
          <a:xfrm>
            <a:off x="2218872" y="1228395"/>
            <a:ext cx="9727436" cy="4401205"/>
          </a:xfrm>
          <a:prstGeom prst="rect">
            <a:avLst/>
          </a:prstGeom>
          <a:noFill/>
        </p:spPr>
        <p:txBody>
          <a:bodyPr wrap="square" rtlCol="0">
            <a:spAutoFit/>
          </a:bodyPr>
          <a:lstStyle/>
          <a:p>
            <a:pPr algn="ctr"/>
            <a:r>
              <a:rPr lang="en-US" sz="2800" dirty="0"/>
              <a:t>Support groups would not be able to exist without incredibly dedicated members like you to take on the necessary leadership role!</a:t>
            </a:r>
          </a:p>
          <a:p>
            <a:pPr algn="ctr"/>
            <a:endParaRPr lang="en-US" sz="2800" dirty="0"/>
          </a:p>
          <a:p>
            <a:pPr algn="ctr"/>
            <a:r>
              <a:rPr lang="en-US" sz="2800" dirty="0"/>
              <a:t>There are a lot of areas that currently have no established support groups as well as existing support groups in need of additional leadership.</a:t>
            </a:r>
          </a:p>
          <a:p>
            <a:pPr algn="ctr"/>
            <a:endParaRPr lang="en-US" sz="2800" dirty="0"/>
          </a:p>
          <a:p>
            <a:pPr algn="ctr"/>
            <a:r>
              <a:rPr lang="en-US" sz="2800" dirty="0"/>
              <a:t>Please contact NAF Program Coordinator, Sarah Pilato, to discuss your interest in starting a support group!</a:t>
            </a:r>
          </a:p>
        </p:txBody>
      </p:sp>
      <p:sp>
        <p:nvSpPr>
          <p:cNvPr id="2" name="TextBox 1">
            <a:extLst>
              <a:ext uri="{FF2B5EF4-FFF2-40B4-BE49-F238E27FC236}">
                <a16:creationId xmlns:a16="http://schemas.microsoft.com/office/drawing/2014/main" id="{50F8FA4D-7ACF-4353-AA86-7198E77F6294}"/>
              </a:ext>
            </a:extLst>
          </p:cNvPr>
          <p:cNvSpPr txBox="1"/>
          <p:nvPr/>
        </p:nvSpPr>
        <p:spPr>
          <a:xfrm>
            <a:off x="3086628" y="6267250"/>
            <a:ext cx="3390372" cy="461665"/>
          </a:xfrm>
          <a:prstGeom prst="rect">
            <a:avLst/>
          </a:prstGeom>
          <a:noFill/>
        </p:spPr>
        <p:txBody>
          <a:bodyPr wrap="square" rtlCol="0">
            <a:spAutoFit/>
          </a:bodyPr>
          <a:lstStyle/>
          <a:p>
            <a:r>
              <a:rPr lang="en-US" sz="2400" dirty="0"/>
              <a:t>Email:  sarah@ataxia.org</a:t>
            </a:r>
          </a:p>
        </p:txBody>
      </p:sp>
      <p:sp>
        <p:nvSpPr>
          <p:cNvPr id="10" name="TextBox 9">
            <a:extLst>
              <a:ext uri="{FF2B5EF4-FFF2-40B4-BE49-F238E27FC236}">
                <a16:creationId xmlns:a16="http://schemas.microsoft.com/office/drawing/2014/main" id="{E4A67DF5-2FF6-420D-BB3D-07B266AA2FAF}"/>
              </a:ext>
            </a:extLst>
          </p:cNvPr>
          <p:cNvSpPr txBox="1"/>
          <p:nvPr/>
        </p:nvSpPr>
        <p:spPr>
          <a:xfrm>
            <a:off x="8182504" y="6280751"/>
            <a:ext cx="3133196" cy="461665"/>
          </a:xfrm>
          <a:prstGeom prst="rect">
            <a:avLst/>
          </a:prstGeom>
          <a:noFill/>
        </p:spPr>
        <p:txBody>
          <a:bodyPr wrap="square" rtlCol="0">
            <a:spAutoFit/>
          </a:bodyPr>
          <a:lstStyle/>
          <a:p>
            <a:r>
              <a:rPr lang="en-US" sz="2400" dirty="0"/>
              <a:t>Phone:  (763)553-0093</a:t>
            </a:r>
          </a:p>
        </p:txBody>
      </p:sp>
    </p:spTree>
    <p:extLst>
      <p:ext uri="{BB962C8B-B14F-4D97-AF65-F5344CB8AC3E}">
        <p14:creationId xmlns:p14="http://schemas.microsoft.com/office/powerpoint/2010/main" val="139197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dirty="0">
                <a:solidFill>
                  <a:srgbClr val="002567"/>
                </a:solidFill>
                <a:latin typeface="Roboto Black" pitchFamily="2" charset="0"/>
                <a:ea typeface="Roboto Black" pitchFamily="2" charset="0"/>
              </a:rPr>
              <a:t>Additional ways to get involved with NAF</a:t>
            </a:r>
            <a:endParaRPr lang="en-US" sz="4000" b="1" dirty="0">
              <a:solidFill>
                <a:srgbClr val="002567"/>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405239"/>
            <a:ext cx="8783052" cy="3741663"/>
          </a:xfrm>
        </p:spPr>
        <p:txBody>
          <a:bodyPr/>
          <a:lstStyle/>
          <a:p>
            <a:pPr marL="0" indent="0" algn="ctr">
              <a:buNone/>
            </a:pPr>
            <a:r>
              <a:rPr lang="en-US" dirty="0"/>
              <a:t>NAF Membership</a:t>
            </a:r>
          </a:p>
          <a:p>
            <a:pPr marL="0" indent="0" algn="ctr">
              <a:buNone/>
            </a:pPr>
            <a:endParaRPr lang="en-US" dirty="0"/>
          </a:p>
          <a:p>
            <a:pPr marL="0" indent="0" algn="ctr">
              <a:buNone/>
            </a:pPr>
            <a:r>
              <a:rPr lang="en-US" dirty="0"/>
              <a:t>Advocacy</a:t>
            </a:r>
          </a:p>
          <a:p>
            <a:pPr marL="0" indent="0" algn="ctr">
              <a:buNone/>
            </a:pPr>
            <a:endParaRPr lang="en-US" dirty="0"/>
          </a:p>
          <a:p>
            <a:pPr marL="0" indent="0" algn="ctr">
              <a:buNone/>
            </a:pPr>
            <a:r>
              <a:rPr lang="en-US" dirty="0"/>
              <a:t>Webinars</a:t>
            </a:r>
          </a:p>
          <a:p>
            <a:pPr marL="0" indent="0" algn="ctr">
              <a:buNone/>
            </a:pPr>
            <a:endParaRPr lang="en-US" dirty="0"/>
          </a:p>
          <a:p>
            <a:pPr marL="0" indent="0" algn="ctr">
              <a:buNone/>
            </a:pPr>
            <a:r>
              <a:rPr lang="en-US" dirty="0"/>
              <a:t>Research Opportunities</a:t>
            </a:r>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856957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12" name="Title 3">
            <a:extLst>
              <a:ext uri="{FF2B5EF4-FFF2-40B4-BE49-F238E27FC236}">
                <a16:creationId xmlns:a16="http://schemas.microsoft.com/office/drawing/2014/main" id="{5B18BF70-4301-4C5C-A6F6-382390F34CBB}"/>
              </a:ext>
            </a:extLst>
          </p:cNvPr>
          <p:cNvSpPr>
            <a:spLocks noGrp="1"/>
          </p:cNvSpPr>
          <p:nvPr>
            <p:ph type="title"/>
          </p:nvPr>
        </p:nvSpPr>
        <p:spPr>
          <a:xfrm>
            <a:off x="2119089" y="407934"/>
            <a:ext cx="9768382" cy="955768"/>
          </a:xfrm>
        </p:spPr>
        <p:txBody>
          <a:bodyPr>
            <a:noAutofit/>
          </a:bodyPr>
          <a:lstStyle/>
          <a:p>
            <a:pPr algn="ctr"/>
            <a:r>
              <a:rPr lang="en-US" sz="5400" dirty="0">
                <a:solidFill>
                  <a:srgbClr val="002567"/>
                </a:solidFill>
                <a:latin typeface="Roboto Black" pitchFamily="2" charset="0"/>
                <a:ea typeface="Roboto Black" pitchFamily="2" charset="0"/>
              </a:rPr>
              <a:t>NAF Membership</a:t>
            </a:r>
            <a:endParaRPr lang="en-US" sz="4000" b="1" dirty="0">
              <a:solidFill>
                <a:srgbClr val="002567"/>
              </a:solidFill>
              <a:latin typeface="Roboto" panose="02000000000000000000" pitchFamily="2" charset="0"/>
              <a:ea typeface="Roboto" panose="02000000000000000000" pitchFamily="2" charset="0"/>
            </a:endParaRPr>
          </a:p>
        </p:txBody>
      </p:sp>
      <p:sp>
        <p:nvSpPr>
          <p:cNvPr id="14" name="Content Placeholder 2">
            <a:extLst>
              <a:ext uri="{FF2B5EF4-FFF2-40B4-BE49-F238E27FC236}">
                <a16:creationId xmlns:a16="http://schemas.microsoft.com/office/drawing/2014/main" id="{24F35051-E5EE-4517-B080-32D526220690}"/>
              </a:ext>
            </a:extLst>
          </p:cNvPr>
          <p:cNvSpPr>
            <a:spLocks noGrp="1"/>
          </p:cNvSpPr>
          <p:nvPr>
            <p:ph idx="1"/>
          </p:nvPr>
        </p:nvSpPr>
        <p:spPr>
          <a:xfrm>
            <a:off x="2942459" y="1723076"/>
            <a:ext cx="8121642" cy="4491789"/>
          </a:xfrm>
        </p:spPr>
        <p:txBody>
          <a:bodyPr>
            <a:normAutofit/>
          </a:bodyPr>
          <a:lstStyle/>
          <a:p>
            <a:pPr marL="0" indent="0" algn="ctr">
              <a:buNone/>
            </a:pPr>
            <a:endParaRPr lang="en-US" dirty="0"/>
          </a:p>
          <a:p>
            <a:pPr marL="0" indent="0" algn="ctr">
              <a:buNone/>
            </a:pPr>
            <a:r>
              <a:rPr lang="en-US" dirty="0"/>
              <a:t>Invitations &amp; Notices:</a:t>
            </a:r>
          </a:p>
          <a:p>
            <a:pPr marL="0" indent="0" algn="ctr">
              <a:buNone/>
            </a:pPr>
            <a:r>
              <a:rPr lang="en-US" dirty="0"/>
              <a:t>Live Webinars</a:t>
            </a:r>
          </a:p>
          <a:p>
            <a:pPr marL="0" indent="0" algn="ctr">
              <a:buNone/>
            </a:pPr>
            <a:r>
              <a:rPr lang="en-US" dirty="0"/>
              <a:t>Monthly e-news</a:t>
            </a:r>
          </a:p>
          <a:p>
            <a:pPr marL="0" indent="0" algn="ctr">
              <a:buNone/>
            </a:pPr>
            <a:r>
              <a:rPr lang="en-US" dirty="0"/>
              <a:t>Generations newsletter</a:t>
            </a:r>
          </a:p>
          <a:p>
            <a:pPr marL="0" indent="0" algn="ctr">
              <a:buNone/>
            </a:pPr>
            <a:r>
              <a:rPr lang="en-US" dirty="0"/>
              <a:t>Research Opportunities</a:t>
            </a:r>
          </a:p>
          <a:p>
            <a:pPr marL="0" indent="0" algn="ctr">
              <a:buNone/>
            </a:pPr>
            <a:r>
              <a:rPr lang="en-US" dirty="0"/>
              <a:t>Local Support Group Meetings</a:t>
            </a:r>
          </a:p>
          <a:p>
            <a:pPr marL="0" indent="0" algn="ctr">
              <a:buNone/>
            </a:pPr>
            <a:r>
              <a:rPr lang="en-US" dirty="0"/>
              <a:t>Community Events</a:t>
            </a:r>
          </a:p>
          <a:p>
            <a:pPr marL="0" indent="0" algn="ctr">
              <a:buNone/>
            </a:pPr>
            <a:endParaRPr lang="en-US" dirty="0"/>
          </a:p>
        </p:txBody>
      </p:sp>
    </p:spTree>
    <p:extLst>
      <p:ext uri="{BB962C8B-B14F-4D97-AF65-F5344CB8AC3E}">
        <p14:creationId xmlns:p14="http://schemas.microsoft.com/office/powerpoint/2010/main" val="29990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12" name="Title 3">
            <a:extLst>
              <a:ext uri="{FF2B5EF4-FFF2-40B4-BE49-F238E27FC236}">
                <a16:creationId xmlns:a16="http://schemas.microsoft.com/office/drawing/2014/main" id="{5B18BF70-4301-4C5C-A6F6-382390F34CBB}"/>
              </a:ext>
            </a:extLst>
          </p:cNvPr>
          <p:cNvSpPr>
            <a:spLocks noGrp="1"/>
          </p:cNvSpPr>
          <p:nvPr>
            <p:ph type="title"/>
          </p:nvPr>
        </p:nvSpPr>
        <p:spPr>
          <a:xfrm>
            <a:off x="2119089" y="407934"/>
            <a:ext cx="9768382" cy="955768"/>
          </a:xfrm>
        </p:spPr>
        <p:txBody>
          <a:bodyPr>
            <a:noAutofit/>
          </a:bodyPr>
          <a:lstStyle/>
          <a:p>
            <a:pPr algn="ctr"/>
            <a:r>
              <a:rPr lang="en-US" sz="5400" dirty="0">
                <a:solidFill>
                  <a:srgbClr val="002567"/>
                </a:solidFill>
                <a:latin typeface="Roboto Black" pitchFamily="2" charset="0"/>
                <a:ea typeface="Roboto Black" pitchFamily="2" charset="0"/>
              </a:rPr>
              <a:t>Advocacy</a:t>
            </a:r>
            <a:endParaRPr lang="en-US" sz="4000" b="1" dirty="0">
              <a:solidFill>
                <a:srgbClr val="002567"/>
              </a:solidFill>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FA756E53-C9EA-4880-B043-E913DF68CB7A}"/>
              </a:ext>
            </a:extLst>
          </p:cNvPr>
          <p:cNvSpPr txBox="1"/>
          <p:nvPr/>
        </p:nvSpPr>
        <p:spPr>
          <a:xfrm>
            <a:off x="2152196" y="1593931"/>
            <a:ext cx="9860787" cy="1569660"/>
          </a:xfrm>
          <a:prstGeom prst="rect">
            <a:avLst/>
          </a:prstGeom>
          <a:noFill/>
        </p:spPr>
        <p:txBody>
          <a:bodyPr wrap="square" rtlCol="0">
            <a:spAutoFit/>
          </a:bodyPr>
          <a:lstStyle/>
          <a:p>
            <a:pPr algn="ctr"/>
            <a:r>
              <a:rPr lang="en-US" sz="2400" dirty="0"/>
              <a:t>Involvement with advocacy efforts at NAF allows you to share your stories with policy makers, government agencies, and pharmaceutical companies to grow awareness, accelerate drug development, and ensure access to care and treatment services.</a:t>
            </a:r>
          </a:p>
        </p:txBody>
      </p:sp>
      <p:pic>
        <p:nvPicPr>
          <p:cNvPr id="11" name="Picture 10" descr="A group of people posing for a photo&#10;&#10;Description automatically generated">
            <a:extLst>
              <a:ext uri="{FF2B5EF4-FFF2-40B4-BE49-F238E27FC236}">
                <a16:creationId xmlns:a16="http://schemas.microsoft.com/office/drawing/2014/main" id="{2E86D3FD-53AF-4A09-9DA0-A7E29B92EEE1}"/>
              </a:ext>
            </a:extLst>
          </p:cNvPr>
          <p:cNvPicPr>
            <a:picLocks noChangeAspect="1"/>
          </p:cNvPicPr>
          <p:nvPr/>
        </p:nvPicPr>
        <p:blipFill>
          <a:blip r:embed="rId4"/>
          <a:stretch>
            <a:fillRect/>
          </a:stretch>
        </p:blipFill>
        <p:spPr>
          <a:xfrm>
            <a:off x="2423433" y="3529690"/>
            <a:ext cx="4044042" cy="3033032"/>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A79B18B7-0054-4CC0-B36F-FA2079B22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0364" y="3506268"/>
            <a:ext cx="4863255" cy="3056453"/>
          </a:xfrm>
          <a:prstGeom prst="rect">
            <a:avLst/>
          </a:prstGeom>
        </p:spPr>
      </p:pic>
    </p:spTree>
    <p:extLst>
      <p:ext uri="{BB962C8B-B14F-4D97-AF65-F5344CB8AC3E}">
        <p14:creationId xmlns:p14="http://schemas.microsoft.com/office/powerpoint/2010/main" val="103073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12" name="Title 3">
            <a:extLst>
              <a:ext uri="{FF2B5EF4-FFF2-40B4-BE49-F238E27FC236}">
                <a16:creationId xmlns:a16="http://schemas.microsoft.com/office/drawing/2014/main" id="{5B18BF70-4301-4C5C-A6F6-382390F34CBB}"/>
              </a:ext>
            </a:extLst>
          </p:cNvPr>
          <p:cNvSpPr>
            <a:spLocks noGrp="1"/>
          </p:cNvSpPr>
          <p:nvPr>
            <p:ph type="title"/>
          </p:nvPr>
        </p:nvSpPr>
        <p:spPr>
          <a:xfrm>
            <a:off x="2119089" y="407934"/>
            <a:ext cx="9768382" cy="955768"/>
          </a:xfrm>
        </p:spPr>
        <p:txBody>
          <a:bodyPr>
            <a:noAutofit/>
          </a:bodyPr>
          <a:lstStyle/>
          <a:p>
            <a:pPr algn="ctr"/>
            <a:r>
              <a:rPr lang="en-US" sz="5400" dirty="0">
                <a:solidFill>
                  <a:srgbClr val="002567"/>
                </a:solidFill>
                <a:latin typeface="Roboto Black" pitchFamily="2" charset="0"/>
                <a:ea typeface="Roboto Black" pitchFamily="2" charset="0"/>
              </a:rPr>
              <a:t>Webinars</a:t>
            </a:r>
            <a:endParaRPr lang="en-US" sz="4000" b="1" dirty="0">
              <a:solidFill>
                <a:srgbClr val="002567"/>
              </a:solidFill>
              <a:latin typeface="Roboto" panose="02000000000000000000" pitchFamily="2" charset="0"/>
              <a:ea typeface="Roboto" panose="02000000000000000000" pitchFamily="2" charset="0"/>
            </a:endParaRPr>
          </a:p>
        </p:txBody>
      </p:sp>
      <p:sp>
        <p:nvSpPr>
          <p:cNvPr id="14" name="Content Placeholder 2">
            <a:extLst>
              <a:ext uri="{FF2B5EF4-FFF2-40B4-BE49-F238E27FC236}">
                <a16:creationId xmlns:a16="http://schemas.microsoft.com/office/drawing/2014/main" id="{24F35051-E5EE-4517-B080-32D526220690}"/>
              </a:ext>
            </a:extLst>
          </p:cNvPr>
          <p:cNvSpPr>
            <a:spLocks noGrp="1"/>
          </p:cNvSpPr>
          <p:nvPr>
            <p:ph idx="1"/>
          </p:nvPr>
        </p:nvSpPr>
        <p:spPr>
          <a:xfrm>
            <a:off x="2942459" y="1723076"/>
            <a:ext cx="8121642" cy="4491789"/>
          </a:xfrm>
        </p:spPr>
        <p:txBody>
          <a:bodyPr>
            <a:normAutofit/>
          </a:bodyPr>
          <a:lstStyle/>
          <a:p>
            <a:pPr marL="0" indent="0" algn="ctr">
              <a:buNone/>
            </a:pPr>
            <a:r>
              <a:rPr lang="en-US" dirty="0"/>
              <a:t>NAF hosts webinars on a variety of topics of interest to the Ataxia Community throughout the year.</a:t>
            </a:r>
          </a:p>
        </p:txBody>
      </p:sp>
      <p:pic>
        <p:nvPicPr>
          <p:cNvPr id="3" name="Picture 2" descr="Graphical user interface, text&#10;&#10;Description automatically generated">
            <a:extLst>
              <a:ext uri="{FF2B5EF4-FFF2-40B4-BE49-F238E27FC236}">
                <a16:creationId xmlns:a16="http://schemas.microsoft.com/office/drawing/2014/main" id="{E1646D20-0AA9-4F5D-8FB2-BCD6F98451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6720" y="3164714"/>
            <a:ext cx="4816560" cy="2696530"/>
          </a:xfrm>
          <a:prstGeom prst="rect">
            <a:avLst/>
          </a:prstGeom>
        </p:spPr>
      </p:pic>
      <p:sp>
        <p:nvSpPr>
          <p:cNvPr id="4" name="TextBox 3">
            <a:extLst>
              <a:ext uri="{FF2B5EF4-FFF2-40B4-BE49-F238E27FC236}">
                <a16:creationId xmlns:a16="http://schemas.microsoft.com/office/drawing/2014/main" id="{3CEA117E-8882-433F-A4B7-C84EDED50540}"/>
              </a:ext>
            </a:extLst>
          </p:cNvPr>
          <p:cNvSpPr txBox="1"/>
          <p:nvPr/>
        </p:nvSpPr>
        <p:spPr>
          <a:xfrm>
            <a:off x="2145530" y="5985258"/>
            <a:ext cx="4981575" cy="369332"/>
          </a:xfrm>
          <a:prstGeom prst="rect">
            <a:avLst/>
          </a:prstGeom>
          <a:noFill/>
        </p:spPr>
        <p:txBody>
          <a:bodyPr wrap="square" rtlCol="0">
            <a:spAutoFit/>
          </a:bodyPr>
          <a:lstStyle/>
          <a:p>
            <a:r>
              <a:rPr lang="en-US" dirty="0"/>
              <a:t>Living Well with Ataxia: A Palliative Care Approach</a:t>
            </a:r>
          </a:p>
        </p:txBody>
      </p:sp>
      <p:pic>
        <p:nvPicPr>
          <p:cNvPr id="8" name="Picture 7" descr="A person sitting on a chair&#10;&#10;Description automatically generated with medium confidence">
            <a:extLst>
              <a:ext uri="{FF2B5EF4-FFF2-40B4-BE49-F238E27FC236}">
                <a16:creationId xmlns:a16="http://schemas.microsoft.com/office/drawing/2014/main" id="{69FC064D-82E7-436B-9608-CBDD9142B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6820" y="3164714"/>
            <a:ext cx="4836723" cy="2680819"/>
          </a:xfrm>
          <a:prstGeom prst="rect">
            <a:avLst/>
          </a:prstGeom>
        </p:spPr>
      </p:pic>
      <p:sp>
        <p:nvSpPr>
          <p:cNvPr id="15" name="TextBox 14">
            <a:extLst>
              <a:ext uri="{FF2B5EF4-FFF2-40B4-BE49-F238E27FC236}">
                <a16:creationId xmlns:a16="http://schemas.microsoft.com/office/drawing/2014/main" id="{786C56C1-DBEF-418F-99F3-A4A70590ABDE}"/>
              </a:ext>
            </a:extLst>
          </p:cNvPr>
          <p:cNvSpPr txBox="1"/>
          <p:nvPr/>
        </p:nvSpPr>
        <p:spPr>
          <a:xfrm>
            <a:off x="7168314" y="6030199"/>
            <a:ext cx="4981575" cy="369332"/>
          </a:xfrm>
          <a:prstGeom prst="rect">
            <a:avLst/>
          </a:prstGeom>
          <a:noFill/>
        </p:spPr>
        <p:txBody>
          <a:bodyPr wrap="square" rtlCol="0">
            <a:spAutoFit/>
          </a:bodyPr>
          <a:lstStyle/>
          <a:p>
            <a:r>
              <a:rPr lang="en-US" dirty="0"/>
              <a:t>Chair Yoga &amp; Mobility for People Affected by Ataxia</a:t>
            </a:r>
          </a:p>
        </p:txBody>
      </p:sp>
    </p:spTree>
    <p:extLst>
      <p:ext uri="{BB962C8B-B14F-4D97-AF65-F5344CB8AC3E}">
        <p14:creationId xmlns:p14="http://schemas.microsoft.com/office/powerpoint/2010/main" val="2241683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2">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12" name="Title 3">
            <a:extLst>
              <a:ext uri="{FF2B5EF4-FFF2-40B4-BE49-F238E27FC236}">
                <a16:creationId xmlns:a16="http://schemas.microsoft.com/office/drawing/2014/main" id="{5B18BF70-4301-4C5C-A6F6-382390F34CBB}"/>
              </a:ext>
            </a:extLst>
          </p:cNvPr>
          <p:cNvSpPr>
            <a:spLocks noGrp="1"/>
          </p:cNvSpPr>
          <p:nvPr>
            <p:ph type="title"/>
          </p:nvPr>
        </p:nvSpPr>
        <p:spPr>
          <a:xfrm>
            <a:off x="2119089" y="407934"/>
            <a:ext cx="9768382" cy="955768"/>
          </a:xfrm>
        </p:spPr>
        <p:txBody>
          <a:bodyPr>
            <a:noAutofit/>
          </a:bodyPr>
          <a:lstStyle/>
          <a:p>
            <a:pPr algn="ctr"/>
            <a:r>
              <a:rPr lang="en-US" sz="5400" dirty="0">
                <a:solidFill>
                  <a:srgbClr val="002567"/>
                </a:solidFill>
                <a:latin typeface="Roboto Black" pitchFamily="2" charset="0"/>
                <a:ea typeface="Roboto Black" pitchFamily="2" charset="0"/>
              </a:rPr>
              <a:t>Research Opportunities</a:t>
            </a:r>
            <a:endParaRPr lang="en-US" sz="4000" b="1" dirty="0">
              <a:solidFill>
                <a:srgbClr val="002567"/>
              </a:solidFill>
              <a:latin typeface="Roboto" panose="02000000000000000000" pitchFamily="2" charset="0"/>
              <a:ea typeface="Roboto" panose="02000000000000000000" pitchFamily="2" charset="0"/>
            </a:endParaRPr>
          </a:p>
        </p:txBody>
      </p:sp>
      <p:sp>
        <p:nvSpPr>
          <p:cNvPr id="14" name="Content Placeholder 2">
            <a:extLst>
              <a:ext uri="{FF2B5EF4-FFF2-40B4-BE49-F238E27FC236}">
                <a16:creationId xmlns:a16="http://schemas.microsoft.com/office/drawing/2014/main" id="{24F35051-E5EE-4517-B080-32D526220690}"/>
              </a:ext>
            </a:extLst>
          </p:cNvPr>
          <p:cNvSpPr>
            <a:spLocks noGrp="1"/>
          </p:cNvSpPr>
          <p:nvPr>
            <p:ph idx="1"/>
          </p:nvPr>
        </p:nvSpPr>
        <p:spPr>
          <a:xfrm>
            <a:off x="2942459" y="1723076"/>
            <a:ext cx="8121642" cy="4491789"/>
          </a:xfrm>
        </p:spPr>
        <p:txBody>
          <a:bodyPr>
            <a:normAutofit fontScale="92500" lnSpcReduction="10000"/>
          </a:bodyPr>
          <a:lstStyle/>
          <a:p>
            <a:pPr marL="0" indent="0" algn="ctr">
              <a:buNone/>
            </a:pPr>
            <a:endParaRPr lang="en-US" dirty="0"/>
          </a:p>
          <a:p>
            <a:pPr marL="0" indent="0" algn="ctr">
              <a:buNone/>
            </a:pPr>
            <a:r>
              <a:rPr lang="en-US" dirty="0" err="1"/>
              <a:t>CoRDS</a:t>
            </a:r>
            <a:r>
              <a:rPr lang="en-US" dirty="0"/>
              <a:t> Ataxia Patient Registry</a:t>
            </a:r>
          </a:p>
          <a:p>
            <a:pPr marL="0" indent="0" algn="ctr">
              <a:buNone/>
            </a:pPr>
            <a:endParaRPr lang="en-US" dirty="0"/>
          </a:p>
          <a:p>
            <a:pPr marL="0" indent="0" algn="ctr">
              <a:buNone/>
            </a:pPr>
            <a:r>
              <a:rPr lang="en-US" dirty="0"/>
              <a:t>Clinical Trials</a:t>
            </a:r>
          </a:p>
          <a:p>
            <a:pPr marL="0" indent="0" algn="ctr">
              <a:buNone/>
            </a:pPr>
            <a:endParaRPr lang="en-US" dirty="0"/>
          </a:p>
          <a:p>
            <a:pPr marL="0" indent="0" algn="ctr">
              <a:buNone/>
            </a:pPr>
            <a:r>
              <a:rPr lang="en-US" dirty="0"/>
              <a:t>Research Studies</a:t>
            </a:r>
          </a:p>
          <a:p>
            <a:pPr marL="0" indent="0" algn="ctr">
              <a:buNone/>
            </a:pPr>
            <a:endParaRPr lang="en-US" dirty="0"/>
          </a:p>
          <a:p>
            <a:pPr marL="0" indent="0" algn="ctr">
              <a:buNone/>
            </a:pPr>
            <a:r>
              <a:rPr lang="en-US" dirty="0"/>
              <a:t>Natural History Study</a:t>
            </a:r>
          </a:p>
          <a:p>
            <a:pPr marL="0" indent="0" algn="ctr">
              <a:buNone/>
            </a:pPr>
            <a:endParaRPr lang="en-US" dirty="0"/>
          </a:p>
          <a:p>
            <a:pPr marL="0" indent="0" algn="ctr">
              <a:buNone/>
            </a:pPr>
            <a:r>
              <a:rPr lang="en-US" dirty="0"/>
              <a:t>Brain Tissue Donation Program</a:t>
            </a:r>
          </a:p>
          <a:p>
            <a:pPr marL="0" indent="0" algn="ctr">
              <a:buNone/>
            </a:pPr>
            <a:endParaRPr lang="en-US" dirty="0"/>
          </a:p>
        </p:txBody>
      </p:sp>
    </p:spTree>
    <p:extLst>
      <p:ext uri="{BB962C8B-B14F-4D97-AF65-F5344CB8AC3E}">
        <p14:creationId xmlns:p14="http://schemas.microsoft.com/office/powerpoint/2010/main" val="1999213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 dark, night sky&#10;&#10;Description automatically generated">
            <a:extLst>
              <a:ext uri="{FF2B5EF4-FFF2-40B4-BE49-F238E27FC236}">
                <a16:creationId xmlns:a16="http://schemas.microsoft.com/office/drawing/2014/main" id="{D9BC66F9-1922-4B1B-A84C-A3542E0867C0}"/>
              </a:ext>
            </a:extLst>
          </p:cNvPr>
          <p:cNvPicPr>
            <a:picLocks noChangeAspect="1"/>
          </p:cNvPicPr>
          <p:nvPr/>
        </p:nvPicPr>
        <p:blipFill rotWithShape="1">
          <a:blip r:embed="rId2"/>
          <a:srcRect b="21219"/>
          <a:stretch/>
        </p:blipFill>
        <p:spPr>
          <a:xfrm>
            <a:off x="0" y="0"/>
            <a:ext cx="12192000" cy="6858001"/>
          </a:xfrm>
          <a:prstGeom prst="rect">
            <a:avLst/>
          </a:prstGeom>
        </p:spPr>
      </p:pic>
      <p:sp>
        <p:nvSpPr>
          <p:cNvPr id="5" name="TextBox 4">
            <a:extLst>
              <a:ext uri="{FF2B5EF4-FFF2-40B4-BE49-F238E27FC236}">
                <a16:creationId xmlns:a16="http://schemas.microsoft.com/office/drawing/2014/main" id="{F84D6E0C-083A-427F-BD41-B9D2DC1D6DF5}"/>
              </a:ext>
            </a:extLst>
          </p:cNvPr>
          <p:cNvSpPr txBox="1"/>
          <p:nvPr/>
        </p:nvSpPr>
        <p:spPr>
          <a:xfrm>
            <a:off x="4406900" y="666722"/>
            <a:ext cx="7557791" cy="3416320"/>
          </a:xfrm>
          <a:prstGeom prst="rect">
            <a:avLst/>
          </a:prstGeom>
          <a:noFill/>
        </p:spPr>
        <p:txBody>
          <a:bodyPr wrap="square" rtlCol="0">
            <a:spAutoFit/>
          </a:bodyPr>
          <a:lstStyle/>
          <a:p>
            <a:r>
              <a:rPr lang="en-US" sz="5400" dirty="0">
                <a:solidFill>
                  <a:schemeClr val="bg1"/>
                </a:solidFill>
                <a:latin typeface="Roboto Black" pitchFamily="2" charset="0"/>
                <a:ea typeface="Roboto Black" pitchFamily="2" charset="0"/>
              </a:rPr>
              <a:t>Thank you for attending the Ataxia Support Groups session!</a:t>
            </a:r>
            <a:endParaRPr lang="en-US" sz="5400" dirty="0">
              <a:solidFill>
                <a:schemeClr val="bg1"/>
              </a:solidFill>
            </a:endParaRPr>
          </a:p>
        </p:txBody>
      </p:sp>
      <p:sp>
        <p:nvSpPr>
          <p:cNvPr id="6" name="TextBox 5">
            <a:extLst>
              <a:ext uri="{FF2B5EF4-FFF2-40B4-BE49-F238E27FC236}">
                <a16:creationId xmlns:a16="http://schemas.microsoft.com/office/drawing/2014/main" id="{F5FF1DB4-11D8-4BFA-A937-00C335A588D8}"/>
              </a:ext>
            </a:extLst>
          </p:cNvPr>
          <p:cNvSpPr txBox="1"/>
          <p:nvPr/>
        </p:nvSpPr>
        <p:spPr>
          <a:xfrm>
            <a:off x="6300744" y="5929747"/>
            <a:ext cx="2823209" cy="830997"/>
          </a:xfrm>
          <a:prstGeom prst="rect">
            <a:avLst/>
          </a:prstGeom>
          <a:noFill/>
        </p:spPr>
        <p:txBody>
          <a:bodyPr wrap="none" rtlCol="0">
            <a:spAutoFit/>
          </a:bodyPr>
          <a:lstStyle/>
          <a:p>
            <a:pPr algn="r"/>
            <a:r>
              <a:rPr lang="en-US" sz="2400" b="1" dirty="0">
                <a:solidFill>
                  <a:schemeClr val="bg1"/>
                </a:solidFill>
                <a:latin typeface="Roboto" panose="02000000000000000000" pitchFamily="2" charset="0"/>
                <a:ea typeface="Roboto" panose="02000000000000000000" pitchFamily="2" charset="0"/>
              </a:rPr>
              <a:t>A Virtual Event</a:t>
            </a:r>
          </a:p>
          <a:p>
            <a:pPr algn="r"/>
            <a:r>
              <a:rPr lang="en-US" sz="2400" b="1" dirty="0">
                <a:solidFill>
                  <a:schemeClr val="bg1"/>
                </a:solidFill>
                <a:latin typeface="Roboto" panose="02000000000000000000" pitchFamily="2" charset="0"/>
                <a:ea typeface="Roboto" panose="02000000000000000000" pitchFamily="2" charset="0"/>
              </a:rPr>
              <a:t>March 17-19, 2022</a:t>
            </a:r>
          </a:p>
        </p:txBody>
      </p:sp>
      <p:pic>
        <p:nvPicPr>
          <p:cNvPr id="9" name="Picture 8" descr="Icon&#10;&#10;Description automatically generated">
            <a:extLst>
              <a:ext uri="{FF2B5EF4-FFF2-40B4-BE49-F238E27FC236}">
                <a16:creationId xmlns:a16="http://schemas.microsoft.com/office/drawing/2014/main" id="{9B9D3182-BFB2-4843-B322-23D5D47DE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0673" y="4436953"/>
            <a:ext cx="3254608" cy="2323791"/>
          </a:xfrm>
          <a:prstGeom prst="rect">
            <a:avLst/>
          </a:prstGeom>
        </p:spPr>
      </p:pic>
    </p:spTree>
    <p:extLst>
      <p:ext uri="{BB962C8B-B14F-4D97-AF65-F5344CB8AC3E}">
        <p14:creationId xmlns:p14="http://schemas.microsoft.com/office/powerpoint/2010/main" val="227282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69965" y="605232"/>
            <a:ext cx="11652070" cy="799610"/>
          </a:xfrm>
        </p:spPr>
        <p:txBody>
          <a:bodyPr>
            <a:normAutofit fontScale="90000"/>
          </a:bodyPr>
          <a:lstStyle/>
          <a:p>
            <a:pPr algn="ctr"/>
            <a:r>
              <a:rPr lang="en-US" sz="8900" b="1" dirty="0">
                <a:solidFill>
                  <a:srgbClr val="002567"/>
                </a:solidFill>
                <a:latin typeface="Roboto" panose="02000000000000000000" pitchFamily="2" charset="0"/>
                <a:ea typeface="Roboto" panose="02000000000000000000" pitchFamily="2" charset="0"/>
              </a:rPr>
              <a:t>DISCLAIMER</a:t>
            </a:r>
            <a:endParaRPr lang="en-US" sz="6000" b="1" dirty="0">
              <a:solidFill>
                <a:srgbClr val="002567"/>
              </a:solidFill>
              <a:latin typeface="Roboto" panose="02000000000000000000" pitchFamily="2" charset="0"/>
              <a:ea typeface="Roboto" panose="02000000000000000000" pitchFamily="2" charset="0"/>
            </a:endParaRPr>
          </a:p>
        </p:txBody>
      </p:sp>
      <p:graphicFrame>
        <p:nvGraphicFramePr>
          <p:cNvPr id="7" name="Content Placeholder 6">
            <a:extLst>
              <a:ext uri="{FF2B5EF4-FFF2-40B4-BE49-F238E27FC236}">
                <a16:creationId xmlns:a16="http://schemas.microsoft.com/office/drawing/2014/main" id="{EFDA4605-EFB6-4D11-B612-D1D53FFFB417}"/>
              </a:ext>
            </a:extLst>
          </p:cNvPr>
          <p:cNvGraphicFramePr>
            <a:graphicFrameLocks noGrp="1"/>
          </p:cNvGraphicFramePr>
          <p:nvPr>
            <p:ph sz="half" idx="1"/>
            <p:extLst>
              <p:ext uri="{D42A27DB-BD31-4B8C-83A1-F6EECF244321}">
                <p14:modId xmlns:p14="http://schemas.microsoft.com/office/powerpoint/2010/main" val="912665910"/>
              </p:ext>
            </p:extLst>
          </p:nvPr>
        </p:nvGraphicFramePr>
        <p:xfrm>
          <a:off x="1473399" y="1853482"/>
          <a:ext cx="10448636" cy="473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7">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pic>
        <p:nvPicPr>
          <p:cNvPr id="16" name="Graphic 15" descr="Presentation with org chart with solid fill">
            <a:extLst>
              <a:ext uri="{FF2B5EF4-FFF2-40B4-BE49-F238E27FC236}">
                <a16:creationId xmlns:a16="http://schemas.microsoft.com/office/drawing/2014/main" id="{80AC93F4-16B0-4289-9303-203BA56AA2C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86554" y="5752939"/>
            <a:ext cx="817225" cy="817225"/>
          </a:xfrm>
          <a:prstGeom prst="rect">
            <a:avLst/>
          </a:prstGeom>
        </p:spPr>
      </p:pic>
      <p:pic>
        <p:nvPicPr>
          <p:cNvPr id="18" name="Graphic 17" descr="Doctor female with solid fill">
            <a:extLst>
              <a:ext uri="{FF2B5EF4-FFF2-40B4-BE49-F238E27FC236}">
                <a16:creationId xmlns:a16="http://schemas.microsoft.com/office/drawing/2014/main" id="{19FD8F84-BF1C-48A7-9FD8-468C11BA19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61567" y="3843743"/>
            <a:ext cx="914400" cy="914400"/>
          </a:xfrm>
          <a:prstGeom prst="rect">
            <a:avLst/>
          </a:prstGeom>
        </p:spPr>
      </p:pic>
      <p:pic>
        <p:nvPicPr>
          <p:cNvPr id="20" name="Graphic 19" descr="Teacher with solid fill">
            <a:extLst>
              <a:ext uri="{FF2B5EF4-FFF2-40B4-BE49-F238E27FC236}">
                <a16:creationId xmlns:a16="http://schemas.microsoft.com/office/drawing/2014/main" id="{5E3A81CB-70BA-4F10-861F-053B262AB15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89379" y="2099857"/>
            <a:ext cx="914400" cy="914400"/>
          </a:xfrm>
          <a:prstGeom prst="rect">
            <a:avLst/>
          </a:prstGeom>
        </p:spPr>
      </p:pic>
      <p:sp>
        <p:nvSpPr>
          <p:cNvPr id="21" name="TextBox 20">
            <a:extLst>
              <a:ext uri="{FF2B5EF4-FFF2-40B4-BE49-F238E27FC236}">
                <a16:creationId xmlns:a16="http://schemas.microsoft.com/office/drawing/2014/main" id="{285DED1F-5F89-4C44-8C03-6012DB28D9E0}"/>
              </a:ext>
            </a:extLst>
          </p:cNvPr>
          <p:cNvSpPr txBox="1"/>
          <p:nvPr/>
        </p:nvSpPr>
        <p:spPr>
          <a:xfrm>
            <a:off x="42111" y="5664632"/>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22" name="Picture 21" descr="Icon&#10;&#10;Description automatically generated">
            <a:extLst>
              <a:ext uri="{FF2B5EF4-FFF2-40B4-BE49-F238E27FC236}">
                <a16:creationId xmlns:a16="http://schemas.microsoft.com/office/drawing/2014/main" id="{398C154D-F029-49D8-AE8E-055D2C9BA0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1292187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4D2887-8ABB-4E7A-B8C8-C6A406F45BE9}"/>
              </a:ext>
            </a:extLst>
          </p:cNvPr>
          <p:cNvSpPr>
            <a:spLocks noGrp="1"/>
          </p:cNvSpPr>
          <p:nvPr>
            <p:ph type="title"/>
          </p:nvPr>
        </p:nvSpPr>
        <p:spPr>
          <a:xfrm>
            <a:off x="2153653" y="485699"/>
            <a:ext cx="9768382" cy="799610"/>
          </a:xfrm>
        </p:spPr>
        <p:txBody>
          <a:bodyPr>
            <a:noAutofit/>
          </a:bodyPr>
          <a:lstStyle/>
          <a:p>
            <a:pPr algn="ctr"/>
            <a:r>
              <a:rPr lang="en-US" sz="5400" dirty="0">
                <a:solidFill>
                  <a:srgbClr val="002567"/>
                </a:solidFill>
                <a:latin typeface="Roboto Black" pitchFamily="2" charset="0"/>
                <a:ea typeface="Roboto Black" pitchFamily="2" charset="0"/>
              </a:rPr>
              <a:t>PRESENTER DISCLOSURES</a:t>
            </a:r>
            <a:endParaRPr lang="en-US" sz="4000" b="1" dirty="0">
              <a:solidFill>
                <a:srgbClr val="002567"/>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1579917"/>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3" name="Content Placeholder 2">
            <a:extLst>
              <a:ext uri="{FF2B5EF4-FFF2-40B4-BE49-F238E27FC236}">
                <a16:creationId xmlns:a16="http://schemas.microsoft.com/office/drawing/2014/main" id="{B8017401-7DB1-4CD1-9DFA-C1AB10F0FFD8}"/>
              </a:ext>
            </a:extLst>
          </p:cNvPr>
          <p:cNvSpPr>
            <a:spLocks noGrp="1"/>
          </p:cNvSpPr>
          <p:nvPr>
            <p:ph sz="half" idx="1"/>
          </p:nvPr>
        </p:nvSpPr>
        <p:spPr>
          <a:xfrm>
            <a:off x="2550695" y="2043289"/>
            <a:ext cx="8783052" cy="4351338"/>
          </a:xfrm>
        </p:spPr>
        <p:txBody>
          <a:bodyPr/>
          <a:lstStyle/>
          <a:p>
            <a:pPr marL="0" indent="0">
              <a:buNone/>
            </a:pPr>
            <a:r>
              <a:rPr lang="en-US" dirty="0">
                <a:solidFill>
                  <a:srgbClr val="002567"/>
                </a:solidFill>
                <a:latin typeface="Roboto" panose="02000000000000000000" pitchFamily="2" charset="0"/>
                <a:ea typeface="Roboto" panose="02000000000000000000" pitchFamily="2" charset="0"/>
              </a:rPr>
              <a:t>Sarah Pilato</a:t>
            </a:r>
          </a:p>
          <a:p>
            <a:pPr marL="0" indent="0">
              <a:buNone/>
            </a:pPr>
            <a:endParaRPr lang="en-US" dirty="0">
              <a:solidFill>
                <a:srgbClr val="002567"/>
              </a:solidFill>
              <a:latin typeface="Roboto" panose="02000000000000000000" pitchFamily="2" charset="0"/>
              <a:ea typeface="Roboto" panose="02000000000000000000" pitchFamily="2" charset="0"/>
            </a:endParaRPr>
          </a:p>
          <a:p>
            <a:pPr marL="0" indent="0">
              <a:buNone/>
            </a:pPr>
            <a:r>
              <a:rPr lang="en-US" dirty="0">
                <a:solidFill>
                  <a:srgbClr val="002567"/>
                </a:solidFill>
                <a:latin typeface="Roboto" panose="02000000000000000000" pitchFamily="2" charset="0"/>
                <a:ea typeface="Roboto" panose="02000000000000000000" pitchFamily="2" charset="0"/>
              </a:rPr>
              <a:t>The following personal financial relationships with commercial interests' relevant to this presentation existed during the past 12 months:</a:t>
            </a:r>
          </a:p>
          <a:p>
            <a:pPr marL="0" indent="0">
              <a:buNone/>
            </a:pPr>
            <a:endParaRPr lang="en-US" dirty="0">
              <a:solidFill>
                <a:srgbClr val="002567"/>
              </a:solidFill>
              <a:latin typeface="Roboto" panose="02000000000000000000" pitchFamily="2" charset="0"/>
              <a:ea typeface="Roboto" panose="02000000000000000000" pitchFamily="2" charset="0"/>
            </a:endParaRPr>
          </a:p>
          <a:p>
            <a:pPr marL="0" indent="0">
              <a:buNone/>
            </a:pPr>
            <a:r>
              <a:rPr lang="en-US" dirty="0">
                <a:solidFill>
                  <a:srgbClr val="002567"/>
                </a:solidFill>
                <a:latin typeface="Roboto" panose="02000000000000000000" pitchFamily="2" charset="0"/>
                <a:ea typeface="Roboto" panose="02000000000000000000" pitchFamily="2" charset="0"/>
              </a:rPr>
              <a:t>No relationships to disclose or list</a:t>
            </a:r>
          </a:p>
          <a:p>
            <a:endParaRPr lang="en-US" dirty="0"/>
          </a:p>
        </p:txBody>
      </p:sp>
      <p:sp>
        <p:nvSpPr>
          <p:cNvPr id="11" name="TextBox 10">
            <a:extLst>
              <a:ext uri="{FF2B5EF4-FFF2-40B4-BE49-F238E27FC236}">
                <a16:creationId xmlns:a16="http://schemas.microsoft.com/office/drawing/2014/main" id="{C4F014A1-FE2F-413C-82FB-095DBF742F5F}"/>
              </a:ext>
            </a:extLst>
          </p:cNvPr>
          <p:cNvSpPr txBox="1"/>
          <p:nvPr/>
        </p:nvSpPr>
        <p:spPr>
          <a:xfrm>
            <a:off x="42111" y="5784952"/>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12" name="Picture 11" descr="Icon&#10;&#10;Description automatically generated">
            <a:extLst>
              <a:ext uri="{FF2B5EF4-FFF2-40B4-BE49-F238E27FC236}">
                <a16:creationId xmlns:a16="http://schemas.microsoft.com/office/drawing/2014/main" id="{E3AD16BD-D3BA-456B-BE81-B64DD607E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Tree>
    <p:extLst>
      <p:ext uri="{BB962C8B-B14F-4D97-AF65-F5344CB8AC3E}">
        <p14:creationId xmlns:p14="http://schemas.microsoft.com/office/powerpoint/2010/main" val="276830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pic>
        <p:nvPicPr>
          <p:cNvPr id="8" name="Picture 7" descr="Map&#10;&#10;Description automatically generated">
            <a:extLst>
              <a:ext uri="{FF2B5EF4-FFF2-40B4-BE49-F238E27FC236}">
                <a16:creationId xmlns:a16="http://schemas.microsoft.com/office/drawing/2014/main" id="{1622145C-EFE5-4192-99E1-9AB098ADCD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1089" y="177705"/>
            <a:ext cx="8472711" cy="6428804"/>
          </a:xfrm>
          <a:prstGeom prst="rect">
            <a:avLst/>
          </a:prstGeom>
        </p:spPr>
      </p:pic>
    </p:spTree>
    <p:extLst>
      <p:ext uri="{BB962C8B-B14F-4D97-AF65-F5344CB8AC3E}">
        <p14:creationId xmlns:p14="http://schemas.microsoft.com/office/powerpoint/2010/main" val="261419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90FDFD4E-8B4C-4152-9AB5-27CFDBBFF7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3767" y="1133407"/>
            <a:ext cx="10208233" cy="4591182"/>
          </a:xfrm>
          <a:prstGeom prst="rect">
            <a:avLst/>
          </a:prstGeom>
        </p:spPr>
      </p:pic>
    </p:spTree>
    <p:extLst>
      <p:ext uri="{BB962C8B-B14F-4D97-AF65-F5344CB8AC3E}">
        <p14:creationId xmlns:p14="http://schemas.microsoft.com/office/powerpoint/2010/main" val="41770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199299" y="317910"/>
            <a:ext cx="4515825" cy="1325563"/>
          </a:xfrm>
          <a:ln>
            <a:solidFill>
              <a:schemeClr val="tx1"/>
            </a:solidFill>
          </a:ln>
        </p:spPr>
        <p:txBody>
          <a:bodyPr>
            <a:normAutofit/>
          </a:bodyPr>
          <a:lstStyle/>
          <a:p>
            <a:pPr algn="ctr"/>
            <a:r>
              <a:rPr lang="en-US" sz="3200" dirty="0">
                <a:latin typeface="Roboto" panose="02000000000000000000" pitchFamily="2" charset="0"/>
                <a:ea typeface="Roboto" panose="02000000000000000000" pitchFamily="2" charset="0"/>
              </a:rPr>
              <a:t>International Support Groups</a:t>
            </a:r>
          </a:p>
        </p:txBody>
      </p:sp>
      <p:sp>
        <p:nvSpPr>
          <p:cNvPr id="8" name="Title 4">
            <a:extLst>
              <a:ext uri="{FF2B5EF4-FFF2-40B4-BE49-F238E27FC236}">
                <a16:creationId xmlns:a16="http://schemas.microsoft.com/office/drawing/2014/main" id="{03E53B4B-FA92-4E4B-B328-F174D9A80A2F}"/>
              </a:ext>
            </a:extLst>
          </p:cNvPr>
          <p:cNvSpPr txBox="1">
            <a:spLocks/>
          </p:cNvSpPr>
          <p:nvPr/>
        </p:nvSpPr>
        <p:spPr>
          <a:xfrm>
            <a:off x="7359343" y="317909"/>
            <a:ext cx="4515825" cy="1325563"/>
          </a:xfrm>
          <a:prstGeom prst="rect">
            <a:avLst/>
          </a:prstGeom>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Roboto" panose="02000000000000000000" pitchFamily="2" charset="0"/>
                <a:ea typeface="Roboto" panose="02000000000000000000" pitchFamily="2" charset="0"/>
              </a:rPr>
              <a:t>Affiliation Support Groups</a:t>
            </a:r>
          </a:p>
        </p:txBody>
      </p:sp>
      <p:sp>
        <p:nvSpPr>
          <p:cNvPr id="2" name="TextBox 1">
            <a:extLst>
              <a:ext uri="{FF2B5EF4-FFF2-40B4-BE49-F238E27FC236}">
                <a16:creationId xmlns:a16="http://schemas.microsoft.com/office/drawing/2014/main" id="{955BA561-5E22-4558-BC51-424DC3B5208E}"/>
              </a:ext>
            </a:extLst>
          </p:cNvPr>
          <p:cNvSpPr txBox="1"/>
          <p:nvPr/>
        </p:nvSpPr>
        <p:spPr>
          <a:xfrm>
            <a:off x="2714380" y="2298728"/>
            <a:ext cx="3485661" cy="523220"/>
          </a:xfrm>
          <a:prstGeom prst="rect">
            <a:avLst/>
          </a:prstGeom>
          <a:noFill/>
        </p:spPr>
        <p:txBody>
          <a:bodyPr wrap="square" rtlCol="0">
            <a:spAutoFit/>
          </a:bodyPr>
          <a:lstStyle/>
          <a:p>
            <a:r>
              <a:rPr lang="en-US" sz="2800" dirty="0"/>
              <a:t>Ottawa Support Group</a:t>
            </a:r>
          </a:p>
        </p:txBody>
      </p:sp>
      <p:sp>
        <p:nvSpPr>
          <p:cNvPr id="12" name="TextBox 11">
            <a:extLst>
              <a:ext uri="{FF2B5EF4-FFF2-40B4-BE49-F238E27FC236}">
                <a16:creationId xmlns:a16="http://schemas.microsoft.com/office/drawing/2014/main" id="{4D001ACA-B6CE-4AA0-81F7-894C31177002}"/>
              </a:ext>
            </a:extLst>
          </p:cNvPr>
          <p:cNvSpPr txBox="1"/>
          <p:nvPr/>
        </p:nvSpPr>
        <p:spPr>
          <a:xfrm>
            <a:off x="2304072" y="3512833"/>
            <a:ext cx="4306276" cy="523220"/>
          </a:xfrm>
          <a:prstGeom prst="rect">
            <a:avLst/>
          </a:prstGeom>
          <a:noFill/>
        </p:spPr>
        <p:txBody>
          <a:bodyPr wrap="square" rtlCol="0">
            <a:spAutoFit/>
          </a:bodyPr>
          <a:lstStyle/>
          <a:p>
            <a:r>
              <a:rPr lang="en-US" sz="2800" dirty="0"/>
              <a:t>Global Ataxia Support Group</a:t>
            </a:r>
          </a:p>
        </p:txBody>
      </p:sp>
      <p:sp>
        <p:nvSpPr>
          <p:cNvPr id="14" name="TextBox 13">
            <a:extLst>
              <a:ext uri="{FF2B5EF4-FFF2-40B4-BE49-F238E27FC236}">
                <a16:creationId xmlns:a16="http://schemas.microsoft.com/office/drawing/2014/main" id="{24181D4D-881D-459D-AA4D-4ABF94D5ADA0}"/>
              </a:ext>
            </a:extLst>
          </p:cNvPr>
          <p:cNvSpPr txBox="1"/>
          <p:nvPr/>
        </p:nvSpPr>
        <p:spPr>
          <a:xfrm>
            <a:off x="7962923" y="1815699"/>
            <a:ext cx="3308658" cy="523220"/>
          </a:xfrm>
          <a:prstGeom prst="rect">
            <a:avLst/>
          </a:prstGeom>
          <a:noFill/>
        </p:spPr>
        <p:txBody>
          <a:bodyPr wrap="square" rtlCol="0">
            <a:spAutoFit/>
          </a:bodyPr>
          <a:lstStyle/>
          <a:p>
            <a:pPr algn="ctr"/>
            <a:r>
              <a:rPr lang="en-US" sz="2800" dirty="0"/>
              <a:t>Under 30 with Ataxia</a:t>
            </a:r>
          </a:p>
        </p:txBody>
      </p:sp>
      <p:sp>
        <p:nvSpPr>
          <p:cNvPr id="15" name="TextBox 14">
            <a:extLst>
              <a:ext uri="{FF2B5EF4-FFF2-40B4-BE49-F238E27FC236}">
                <a16:creationId xmlns:a16="http://schemas.microsoft.com/office/drawing/2014/main" id="{111CA44D-1FBC-4910-93AF-CFA4521E3C93}"/>
              </a:ext>
            </a:extLst>
          </p:cNvPr>
          <p:cNvSpPr txBox="1"/>
          <p:nvPr/>
        </p:nvSpPr>
        <p:spPr>
          <a:xfrm>
            <a:off x="7269221" y="2597629"/>
            <a:ext cx="4696068" cy="954107"/>
          </a:xfrm>
          <a:prstGeom prst="rect">
            <a:avLst/>
          </a:prstGeom>
          <a:noFill/>
        </p:spPr>
        <p:txBody>
          <a:bodyPr wrap="square" rtlCol="0">
            <a:spAutoFit/>
          </a:bodyPr>
          <a:lstStyle/>
          <a:p>
            <a:pPr algn="ctr"/>
            <a:r>
              <a:rPr lang="en-US" sz="2800" dirty="0"/>
              <a:t>Spouses and Partners of Loved Ones with Ataxia</a:t>
            </a:r>
          </a:p>
        </p:txBody>
      </p:sp>
      <p:sp>
        <p:nvSpPr>
          <p:cNvPr id="16" name="TextBox 15">
            <a:extLst>
              <a:ext uri="{FF2B5EF4-FFF2-40B4-BE49-F238E27FC236}">
                <a16:creationId xmlns:a16="http://schemas.microsoft.com/office/drawing/2014/main" id="{F6A49219-7618-49E9-9E1D-8C2C9C728498}"/>
              </a:ext>
            </a:extLst>
          </p:cNvPr>
          <p:cNvSpPr txBox="1"/>
          <p:nvPr/>
        </p:nvSpPr>
        <p:spPr>
          <a:xfrm>
            <a:off x="7540679" y="3786929"/>
            <a:ext cx="4153143" cy="523220"/>
          </a:xfrm>
          <a:prstGeom prst="rect">
            <a:avLst/>
          </a:prstGeom>
          <a:noFill/>
        </p:spPr>
        <p:txBody>
          <a:bodyPr wrap="square" rtlCol="0">
            <a:spAutoFit/>
          </a:bodyPr>
          <a:lstStyle/>
          <a:p>
            <a:r>
              <a:rPr lang="en-US" sz="2800" dirty="0"/>
              <a:t>Parents of Kids with Ataxia</a:t>
            </a:r>
          </a:p>
        </p:txBody>
      </p:sp>
      <p:sp>
        <p:nvSpPr>
          <p:cNvPr id="17" name="TextBox 16">
            <a:extLst>
              <a:ext uri="{FF2B5EF4-FFF2-40B4-BE49-F238E27FC236}">
                <a16:creationId xmlns:a16="http://schemas.microsoft.com/office/drawing/2014/main" id="{4B8D1679-5BF9-4F0B-A700-B8F09364823C}"/>
              </a:ext>
            </a:extLst>
          </p:cNvPr>
          <p:cNvSpPr txBox="1"/>
          <p:nvPr/>
        </p:nvSpPr>
        <p:spPr>
          <a:xfrm>
            <a:off x="7287635" y="4630417"/>
            <a:ext cx="4659233" cy="523220"/>
          </a:xfrm>
          <a:prstGeom prst="rect">
            <a:avLst/>
          </a:prstGeom>
          <a:noFill/>
        </p:spPr>
        <p:txBody>
          <a:bodyPr wrap="square" rtlCol="0">
            <a:spAutoFit/>
          </a:bodyPr>
          <a:lstStyle/>
          <a:p>
            <a:r>
              <a:rPr lang="en-US" sz="2800" dirty="0"/>
              <a:t>African Americans with Ataxia</a:t>
            </a:r>
          </a:p>
        </p:txBody>
      </p:sp>
      <p:sp>
        <p:nvSpPr>
          <p:cNvPr id="18" name="TextBox 17">
            <a:extLst>
              <a:ext uri="{FF2B5EF4-FFF2-40B4-BE49-F238E27FC236}">
                <a16:creationId xmlns:a16="http://schemas.microsoft.com/office/drawing/2014/main" id="{0C3B8FAB-A72B-4CDF-B55B-124A33041FB3}"/>
              </a:ext>
            </a:extLst>
          </p:cNvPr>
          <p:cNvSpPr txBox="1"/>
          <p:nvPr/>
        </p:nvSpPr>
        <p:spPr>
          <a:xfrm>
            <a:off x="7411728" y="5469001"/>
            <a:ext cx="4411049" cy="1261884"/>
          </a:xfrm>
          <a:prstGeom prst="rect">
            <a:avLst/>
          </a:prstGeom>
          <a:noFill/>
        </p:spPr>
        <p:txBody>
          <a:bodyPr wrap="square" rtlCol="0">
            <a:spAutoFit/>
          </a:bodyPr>
          <a:lstStyle/>
          <a:p>
            <a:pPr algn="ctr"/>
            <a:r>
              <a:rPr lang="en-US" sz="2800" dirty="0"/>
              <a:t>U-MATTR: </a:t>
            </a:r>
            <a:r>
              <a:rPr lang="en-US" sz="2400" dirty="0"/>
              <a:t>Unbroken- Military Members with Ataxia Talking Team Room</a:t>
            </a:r>
            <a:endParaRPr lang="en-US" sz="2800" dirty="0"/>
          </a:p>
        </p:txBody>
      </p:sp>
    </p:spTree>
    <p:extLst>
      <p:ext uri="{BB962C8B-B14F-4D97-AF65-F5344CB8AC3E}">
        <p14:creationId xmlns:p14="http://schemas.microsoft.com/office/powerpoint/2010/main" val="112093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pic>
        <p:nvPicPr>
          <p:cNvPr id="3" name="Picture 2" descr="Text, chat or text message&#10;&#10;Description automatically generated">
            <a:extLst>
              <a:ext uri="{FF2B5EF4-FFF2-40B4-BE49-F238E27FC236}">
                <a16:creationId xmlns:a16="http://schemas.microsoft.com/office/drawing/2014/main" id="{DB605F5F-23F7-4A20-AC09-6448BED185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7097" y="63557"/>
            <a:ext cx="9556081" cy="6595171"/>
          </a:xfrm>
          <a:prstGeom prst="rect">
            <a:avLst/>
          </a:prstGeom>
        </p:spPr>
      </p:pic>
    </p:spTree>
    <p:extLst>
      <p:ext uri="{BB962C8B-B14F-4D97-AF65-F5344CB8AC3E}">
        <p14:creationId xmlns:p14="http://schemas.microsoft.com/office/powerpoint/2010/main" val="154850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2" name="TextBox 1">
            <a:extLst>
              <a:ext uri="{FF2B5EF4-FFF2-40B4-BE49-F238E27FC236}">
                <a16:creationId xmlns:a16="http://schemas.microsoft.com/office/drawing/2014/main" id="{FB144194-3FB3-4CDD-872F-ED91F91A7705}"/>
              </a:ext>
            </a:extLst>
          </p:cNvPr>
          <p:cNvSpPr txBox="1"/>
          <p:nvPr/>
        </p:nvSpPr>
        <p:spPr>
          <a:xfrm>
            <a:off x="2420102" y="513575"/>
            <a:ext cx="9324975" cy="954107"/>
          </a:xfrm>
          <a:prstGeom prst="rect">
            <a:avLst/>
          </a:prstGeom>
          <a:noFill/>
        </p:spPr>
        <p:txBody>
          <a:bodyPr wrap="square" rtlCol="0">
            <a:spAutoFit/>
          </a:bodyPr>
          <a:lstStyle/>
          <a:p>
            <a:pPr algn="ctr"/>
            <a:r>
              <a:rPr lang="en-US" sz="2800" dirty="0"/>
              <a:t>“It feels great to fit in with a group that understands and supports each other in what we are going through.”</a:t>
            </a:r>
          </a:p>
        </p:txBody>
      </p:sp>
      <p:sp>
        <p:nvSpPr>
          <p:cNvPr id="8" name="TextBox 7">
            <a:extLst>
              <a:ext uri="{FF2B5EF4-FFF2-40B4-BE49-F238E27FC236}">
                <a16:creationId xmlns:a16="http://schemas.microsoft.com/office/drawing/2014/main" id="{B9E0652B-7D9E-4028-B8A1-3A41AFE1718C}"/>
              </a:ext>
            </a:extLst>
          </p:cNvPr>
          <p:cNvSpPr txBox="1"/>
          <p:nvPr/>
        </p:nvSpPr>
        <p:spPr>
          <a:xfrm>
            <a:off x="2420100" y="2603150"/>
            <a:ext cx="9324975" cy="1384995"/>
          </a:xfrm>
          <a:prstGeom prst="rect">
            <a:avLst/>
          </a:prstGeom>
          <a:noFill/>
        </p:spPr>
        <p:txBody>
          <a:bodyPr wrap="square" rtlCol="0">
            <a:spAutoFit/>
          </a:bodyPr>
          <a:lstStyle/>
          <a:p>
            <a:pPr algn="ctr"/>
            <a:r>
              <a:rPr lang="en-US" sz="2800" dirty="0"/>
              <a:t>“I love the opportunity to socialize with those who share my experience and the chance to learn from guest speakers and experts in the ataxia field.”</a:t>
            </a:r>
          </a:p>
        </p:txBody>
      </p:sp>
      <p:sp>
        <p:nvSpPr>
          <p:cNvPr id="10" name="TextBox 9">
            <a:extLst>
              <a:ext uri="{FF2B5EF4-FFF2-40B4-BE49-F238E27FC236}">
                <a16:creationId xmlns:a16="http://schemas.microsoft.com/office/drawing/2014/main" id="{C2F801FF-6BE8-47C1-9620-DC5C21C57864}"/>
              </a:ext>
            </a:extLst>
          </p:cNvPr>
          <p:cNvSpPr txBox="1"/>
          <p:nvPr/>
        </p:nvSpPr>
        <p:spPr>
          <a:xfrm>
            <a:off x="2420101" y="5123613"/>
            <a:ext cx="9324975" cy="954107"/>
          </a:xfrm>
          <a:prstGeom prst="rect">
            <a:avLst/>
          </a:prstGeom>
          <a:noFill/>
        </p:spPr>
        <p:txBody>
          <a:bodyPr wrap="square" rtlCol="0">
            <a:spAutoFit/>
          </a:bodyPr>
          <a:lstStyle/>
          <a:p>
            <a:pPr algn="ctr"/>
            <a:r>
              <a:rPr lang="en-US" sz="2800" dirty="0"/>
              <a:t>“It’s fun to learn about new developments in ataxia research and to get tips and trick for easier living from other </a:t>
            </a:r>
            <a:r>
              <a:rPr lang="en-US" sz="2800" dirty="0" err="1"/>
              <a:t>ataxians</a:t>
            </a:r>
            <a:r>
              <a:rPr lang="en-US" sz="2800" dirty="0"/>
              <a:t>!”</a:t>
            </a:r>
          </a:p>
        </p:txBody>
      </p:sp>
    </p:spTree>
    <p:extLst>
      <p:ext uri="{BB962C8B-B14F-4D97-AF65-F5344CB8AC3E}">
        <p14:creationId xmlns:p14="http://schemas.microsoft.com/office/powerpoint/2010/main" val="342711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25364F2-9D9A-467F-8552-A4D072AA4AA2}"/>
              </a:ext>
            </a:extLst>
          </p:cNvPr>
          <p:cNvCxnSpPr>
            <a:cxnSpLocks/>
          </p:cNvCxnSpPr>
          <p:nvPr/>
        </p:nvCxnSpPr>
        <p:spPr>
          <a:xfrm>
            <a:off x="1973180" y="6794441"/>
            <a:ext cx="1021882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Picture 12" descr="A picture containing light, dark, night sky&#10;&#10;Description automatically generated">
            <a:extLst>
              <a:ext uri="{FF2B5EF4-FFF2-40B4-BE49-F238E27FC236}">
                <a16:creationId xmlns:a16="http://schemas.microsoft.com/office/drawing/2014/main" id="{E892DAD7-060B-4C52-A5FC-F1EA4342F87F}"/>
              </a:ext>
            </a:extLst>
          </p:cNvPr>
          <p:cNvPicPr>
            <a:picLocks noChangeAspect="1"/>
          </p:cNvPicPr>
          <p:nvPr/>
        </p:nvPicPr>
        <p:blipFill rotWithShape="1">
          <a:blip r:embed="rId3">
            <a:extLst>
              <a:ext uri="{28A0092B-C50C-407E-A947-70E740481C1C}">
                <a14:useLocalDpi xmlns:a14="http://schemas.microsoft.com/office/drawing/2010/main" val="0"/>
              </a:ext>
            </a:extLst>
          </a:blip>
          <a:srcRect l="28193" r="51263"/>
          <a:stretch/>
        </p:blipFill>
        <p:spPr>
          <a:xfrm>
            <a:off x="0" y="-1"/>
            <a:ext cx="1973180" cy="6857999"/>
          </a:xfrm>
          <a:prstGeom prst="rect">
            <a:avLst/>
          </a:prstGeom>
          <a:solidFill>
            <a:schemeClr val="tx1">
              <a:alpha val="60000"/>
            </a:schemeClr>
          </a:solidFill>
        </p:spPr>
      </p:pic>
      <p:sp>
        <p:nvSpPr>
          <p:cNvPr id="6" name="TextBox 5">
            <a:extLst>
              <a:ext uri="{FF2B5EF4-FFF2-40B4-BE49-F238E27FC236}">
                <a16:creationId xmlns:a16="http://schemas.microsoft.com/office/drawing/2014/main" id="{C1145114-6D5F-4A07-96A0-E20FF6EB51B3}"/>
              </a:ext>
            </a:extLst>
          </p:cNvPr>
          <p:cNvSpPr txBox="1"/>
          <p:nvPr/>
        </p:nvSpPr>
        <p:spPr>
          <a:xfrm>
            <a:off x="42111" y="5772920"/>
            <a:ext cx="1888958" cy="1015663"/>
          </a:xfrm>
          <a:prstGeom prst="rect">
            <a:avLst/>
          </a:prstGeom>
          <a:noFill/>
        </p:spPr>
        <p:txBody>
          <a:bodyPr wrap="square" rtlCol="0">
            <a:spAutoFit/>
          </a:bodyPr>
          <a:lstStyle/>
          <a:p>
            <a:pPr algn="r"/>
            <a:r>
              <a:rPr lang="en-US" sz="2000" b="1" dirty="0">
                <a:solidFill>
                  <a:schemeClr val="bg1"/>
                </a:solidFill>
                <a:latin typeface="Roboto" panose="02000000000000000000" pitchFamily="2" charset="0"/>
                <a:ea typeface="Roboto" panose="02000000000000000000" pitchFamily="2" charset="0"/>
              </a:rPr>
              <a:t>2022 AAC</a:t>
            </a:r>
          </a:p>
          <a:p>
            <a:pPr algn="r"/>
            <a:r>
              <a:rPr lang="en-US" sz="2000" b="1" dirty="0">
                <a:solidFill>
                  <a:schemeClr val="bg1"/>
                </a:solidFill>
                <a:latin typeface="Roboto" panose="02000000000000000000" pitchFamily="2" charset="0"/>
                <a:ea typeface="Roboto" panose="02000000000000000000" pitchFamily="2" charset="0"/>
              </a:rPr>
              <a:t>A Virtual Event</a:t>
            </a:r>
          </a:p>
          <a:p>
            <a:pPr algn="r"/>
            <a:r>
              <a:rPr lang="en-US" sz="2000" b="1" dirty="0">
                <a:solidFill>
                  <a:schemeClr val="bg1"/>
                </a:solidFill>
                <a:latin typeface="Roboto" panose="02000000000000000000" pitchFamily="2" charset="0"/>
                <a:ea typeface="Roboto" panose="02000000000000000000" pitchFamily="2" charset="0"/>
              </a:rPr>
              <a:t>March 17-19</a:t>
            </a:r>
          </a:p>
        </p:txBody>
      </p:sp>
      <p:pic>
        <p:nvPicPr>
          <p:cNvPr id="7" name="Picture 6" descr="Icon&#10;&#10;Description automatically generated">
            <a:extLst>
              <a:ext uri="{FF2B5EF4-FFF2-40B4-BE49-F238E27FC236}">
                <a16:creationId xmlns:a16="http://schemas.microsoft.com/office/drawing/2014/main" id="{C586E42E-5F4B-45BC-9C2F-64AA05D124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08" y="177705"/>
            <a:ext cx="2277097" cy="1625848"/>
          </a:xfrm>
          <a:prstGeom prst="rect">
            <a:avLst/>
          </a:prstGeom>
        </p:spPr>
      </p:pic>
      <p:sp>
        <p:nvSpPr>
          <p:cNvPr id="5" name="Title 4">
            <a:extLst>
              <a:ext uri="{FF2B5EF4-FFF2-40B4-BE49-F238E27FC236}">
                <a16:creationId xmlns:a16="http://schemas.microsoft.com/office/drawing/2014/main" id="{415C2E4F-958D-4F2F-8FA4-D65F4700AB63}"/>
              </a:ext>
            </a:extLst>
          </p:cNvPr>
          <p:cNvSpPr>
            <a:spLocks noGrp="1"/>
          </p:cNvSpPr>
          <p:nvPr>
            <p:ph type="title"/>
          </p:nvPr>
        </p:nvSpPr>
        <p:spPr>
          <a:xfrm>
            <a:off x="2222347" y="312001"/>
            <a:ext cx="9720486" cy="691740"/>
          </a:xfrm>
          <a:ln>
            <a:solidFill>
              <a:schemeClr val="tx1"/>
            </a:solidFill>
          </a:ln>
        </p:spPr>
        <p:txBody>
          <a:bodyPr>
            <a:normAutofit/>
          </a:bodyPr>
          <a:lstStyle/>
          <a:p>
            <a:pPr algn="ctr"/>
            <a:r>
              <a:rPr lang="en-US" sz="3000" dirty="0">
                <a:latin typeface="Roboto" panose="02000000000000000000" pitchFamily="2" charset="0"/>
                <a:ea typeface="Roboto" panose="02000000000000000000" pitchFamily="2" charset="0"/>
              </a:rPr>
              <a:t>What you can expect to see at a support group meeting:</a:t>
            </a:r>
          </a:p>
        </p:txBody>
      </p:sp>
      <p:sp>
        <p:nvSpPr>
          <p:cNvPr id="3" name="TextBox 2">
            <a:extLst>
              <a:ext uri="{FF2B5EF4-FFF2-40B4-BE49-F238E27FC236}">
                <a16:creationId xmlns:a16="http://schemas.microsoft.com/office/drawing/2014/main" id="{3D4B471A-7781-419C-A708-F8D9842B0D31}"/>
              </a:ext>
            </a:extLst>
          </p:cNvPr>
          <p:cNvSpPr txBox="1"/>
          <p:nvPr/>
        </p:nvSpPr>
        <p:spPr>
          <a:xfrm>
            <a:off x="3467038" y="2163406"/>
            <a:ext cx="7231104"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t>Guest speakers discussing a variety of topics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Sharing and caring time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Social activities (pre- and post- pandemic)</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Fundraisers</a:t>
            </a:r>
          </a:p>
        </p:txBody>
      </p:sp>
    </p:spTree>
    <p:extLst>
      <p:ext uri="{BB962C8B-B14F-4D97-AF65-F5344CB8AC3E}">
        <p14:creationId xmlns:p14="http://schemas.microsoft.com/office/powerpoint/2010/main" val="671376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1783F9E39C6143B2942F3815AD199D" ma:contentTypeVersion="13" ma:contentTypeDescription="Create a new document." ma:contentTypeScope="" ma:versionID="c5f9d831a499722bf1620d6787ce8ef9">
  <xsd:schema xmlns:xsd="http://www.w3.org/2001/XMLSchema" xmlns:xs="http://www.w3.org/2001/XMLSchema" xmlns:p="http://schemas.microsoft.com/office/2006/metadata/properties" xmlns:ns2="4f7f5c37-561b-4b06-8e12-e4d5776365ef" xmlns:ns3="166e0ee6-762f-4334-8215-880370ecf749" targetNamespace="http://schemas.microsoft.com/office/2006/metadata/properties" ma:root="true" ma:fieldsID="2fbeb563e2c790bd008335b132ccec5b" ns2:_="" ns3:_="">
    <xsd:import namespace="4f7f5c37-561b-4b06-8e12-e4d5776365ef"/>
    <xsd:import namespace="166e0ee6-762f-4334-8215-880370ecf74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7f5c37-561b-4b06-8e12-e4d5776365e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66e0ee6-762f-4334-8215-880370ecf74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730AC5-2711-4021-A5CD-8944E398A758}"/>
</file>

<file path=customXml/itemProps2.xml><?xml version="1.0" encoding="utf-8"?>
<ds:datastoreItem xmlns:ds="http://schemas.openxmlformats.org/officeDocument/2006/customXml" ds:itemID="{1B5F377F-3FA0-402C-8FB5-62D2A066BADA}">
  <ds:schemaRefs>
    <ds:schemaRef ds:uri="http://schemas.microsoft.com/sharepoint/v3/contenttype/forms"/>
  </ds:schemaRefs>
</ds:datastoreItem>
</file>

<file path=customXml/itemProps3.xml><?xml version="1.0" encoding="utf-8"?>
<ds:datastoreItem xmlns:ds="http://schemas.openxmlformats.org/officeDocument/2006/customXml" ds:itemID="{3C9427DC-8CCE-4C61-95B1-E0FD1B32B97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33042</TotalTime>
  <Words>1144</Words>
  <Application>Microsoft Office PowerPoint</Application>
  <PresentationFormat>Widescreen</PresentationFormat>
  <Paragraphs>156</Paragraphs>
  <Slides>17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Roboto</vt:lpstr>
      <vt:lpstr>Roboto Black</vt:lpstr>
      <vt:lpstr>Office Theme</vt:lpstr>
      <vt:lpstr>PowerPoint Presentation</vt:lpstr>
      <vt:lpstr>DISCLAIMER</vt:lpstr>
      <vt:lpstr>PRESENTER DISCLOSURES</vt:lpstr>
      <vt:lpstr>PowerPoint Presentation</vt:lpstr>
      <vt:lpstr>PowerPoint Presentation</vt:lpstr>
      <vt:lpstr>International Support Groups</vt:lpstr>
      <vt:lpstr>PowerPoint Presentation</vt:lpstr>
      <vt:lpstr>PowerPoint Presentation</vt:lpstr>
      <vt:lpstr>What you can expect to see at a support group meeting:</vt:lpstr>
      <vt:lpstr>How to find a group that works for you:</vt:lpstr>
      <vt:lpstr>Interested in starting a new support group near you?</vt:lpstr>
      <vt:lpstr>Additional ways to get involved with NAF</vt:lpstr>
      <vt:lpstr>NAF Membership</vt:lpstr>
      <vt:lpstr>Advocacy</vt:lpstr>
      <vt:lpstr>Webinars</vt:lpstr>
      <vt:lpstr>Research Opportunities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Utting, Mollie</dc:creator>
  <cp:lastModifiedBy>Sarah Pilato</cp:lastModifiedBy>
  <cp:revision>3</cp:revision>
  <dcterms:created xsi:type="dcterms:W3CDTF">2022-01-14T16:59:00Z</dcterms:created>
  <dcterms:modified xsi:type="dcterms:W3CDTF">2022-02-18T15:52:22Z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0x010100B51783F9E39C6143B2942F3815AD199D</vt:lpwstr>
  </property>
</Properties>
</file>